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0" r:id="rId3"/>
    <p:sldId id="311" r:id="rId4"/>
    <p:sldId id="308" r:id="rId5"/>
    <p:sldId id="305" r:id="rId6"/>
    <p:sldId id="316" r:id="rId7"/>
    <p:sldId id="310" r:id="rId8"/>
    <p:sldId id="317" r:id="rId9"/>
    <p:sldId id="319" r:id="rId10"/>
    <p:sldId id="318" r:id="rId11"/>
    <p:sldId id="31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81F8-FDFC-4624-964D-E69622501D37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EDBF-D2B9-46A0-B036-625F4EF15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3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BA0FEC-876B-44E3-A5F9-ADDB3196FE4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CCE7E3-9E99-4391-800A-DE78BF5A6C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E7E3-9E99-4391-800A-DE78BF5A6C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5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49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6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5C65-48C0-4BC7-BB10-F3DC5570552E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900D6C-A4E3-48C0-8B5E-2D2E007AA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85800"/>
            <a:ext cx="6600451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Space Activity at Wallops Island, Virginia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3505200"/>
            <a:ext cx="6600451" cy="23984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Arlen </a:t>
            </a:r>
            <a:r>
              <a:rPr lang="en-US" b="1" dirty="0" err="1" smtClean="0">
                <a:solidFill>
                  <a:srgbClr val="002060"/>
                </a:solidFill>
              </a:rPr>
              <a:t>Bolstad</a:t>
            </a:r>
            <a:r>
              <a:rPr lang="en-US" b="1" dirty="0" smtClean="0">
                <a:solidFill>
                  <a:srgbClr val="002060"/>
                </a:solidFill>
              </a:rPr>
              <a:t>, SCC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John McQueen, VADOC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Michaele White, Governor’s Office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Susan Williams, VADOC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Kimberly Wilson, VMFA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May 5, 2017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971800"/>
            <a:ext cx="30194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Franklin Gothic Heavy" pitchFamily="34" charset="0"/>
              </a:rPr>
              <a:t>Key Points/Recommendations</a:t>
            </a:r>
            <a:endParaRPr lang="en-US" sz="3200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Virtual Classroom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Rocket Launch Viewing 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Community College Partnership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43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81429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Questions</a:t>
            </a:r>
            <a:br>
              <a:rPr lang="en-US" sz="28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</a:br>
            <a:r>
              <a:rPr lang="en-US" sz="28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/>
            </a:r>
            <a:br>
              <a:rPr lang="en-US" sz="28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</a:br>
            <a:r>
              <a:rPr lang="en-US" sz="2800" dirty="0" smtClean="0">
                <a:solidFill>
                  <a:schemeClr val="accent1"/>
                </a:solidFill>
                <a:latin typeface="Franklin Gothic Heavy" pitchFamily="34" charset="0"/>
              </a:rPr>
              <a:t>Imagine the Possibilities</a:t>
            </a:r>
            <a:endParaRPr lang="en-US" sz="2800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5" y="2646129"/>
            <a:ext cx="5867400" cy="32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7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77" y="3972076"/>
            <a:ext cx="4220215" cy="2748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17" y="857930"/>
            <a:ext cx="4324350" cy="29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52" y="4645232"/>
            <a:ext cx="6600451" cy="1126283"/>
          </a:xfrm>
        </p:spPr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64" y="619281"/>
            <a:ext cx="2741365" cy="2337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294" y="3000375"/>
            <a:ext cx="2409451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Franklin Gothic Heavy" pitchFamily="34" charset="0"/>
              </a:rPr>
              <a:t>INTRODUCTION</a:t>
            </a:r>
            <a:endParaRPr lang="en-US" sz="4800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381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Wallops Flight Facility Overview (1945) – studies, initiatives, partnerships and consortiums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Areas for potential growth and development while preserving the history and beauty of Wallops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9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7609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Franklin Gothic Heavy" pitchFamily="34" charset="0"/>
              </a:rPr>
              <a:t>Mid-Atlantic Regional Spaceport (MARS)</a:t>
            </a:r>
            <a:r>
              <a:rPr lang="en-US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  </a:t>
            </a:r>
            <a:endParaRPr lang="en-US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094" y="1905000"/>
            <a:ext cx="423862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257" y="4708351"/>
            <a:ext cx="240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41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50949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12/16 Strategic Plan:</a:t>
            </a:r>
            <a:br>
              <a:rPr lang="en-US" sz="24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proposed MARS expansion</a:t>
            </a:r>
            <a:br>
              <a:rPr lang="en-US" sz="24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Virginia General Assembly Report Document No. 609 (2016)</a:t>
            </a:r>
            <a:endParaRPr lang="en-US" sz="2400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2438400"/>
            <a:ext cx="6210985" cy="34728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Increase number of launches by existing and new customers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Upgrade existing facilities and add new launch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Expand operations to promote </a:t>
            </a:r>
            <a:r>
              <a:rPr lang="en-US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activity at new landing strip for aerial unmanned vehicles.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Contribute to Virginia STEM initiatives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6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Ways to Enhance STEM</a:t>
            </a:r>
            <a:endParaRPr lang="en-US" sz="3200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5201" y="1600200"/>
            <a:ext cx="6589199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Ecosystems/life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Robotics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Franklin Gothic Heavy" pitchFamily="34" charset="0"/>
              </a:rPr>
              <a:t>Emerging Technologies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37" y="4430574"/>
            <a:ext cx="300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27261"/>
            <a:ext cx="3746845" cy="20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4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GLOBAL VIRTUAL CLASSROOM</a:t>
            </a:r>
            <a:endParaRPr lang="en-US" sz="3200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295400"/>
            <a:ext cx="5982385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  <a:latin typeface="Franklin Gothic Heavy" pitchFamily="34" charset="0"/>
              </a:rPr>
              <a:t>Spaceport America (New        Mexico) partners with </a:t>
            </a:r>
            <a:r>
              <a:rPr lang="en-US" sz="3600" dirty="0" err="1" smtClean="0">
                <a:solidFill>
                  <a:schemeClr val="tx2"/>
                </a:solidFill>
                <a:latin typeface="Franklin Gothic Heavy" pitchFamily="34" charset="0"/>
              </a:rPr>
              <a:t>FieldTripZoom</a:t>
            </a:r>
            <a:endParaRPr lang="en-US" sz="36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2901293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81401"/>
            <a:ext cx="4447037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7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522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Bring Wallops Launches to Virginia’s Science Museums</a:t>
            </a:r>
            <a:endParaRPr lang="en-US" sz="3200" b="1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r>
              <a:rPr lang="en-US" sz="3200" dirty="0"/>
              <a:t>Stream Wallops launches to Science Museums </a:t>
            </a:r>
          </a:p>
          <a:p>
            <a:r>
              <a:rPr lang="en-US" sz="3200" dirty="0"/>
              <a:t>Live or replays</a:t>
            </a:r>
          </a:p>
          <a:p>
            <a:r>
              <a:rPr lang="en-US" sz="3200" dirty="0"/>
              <a:t>Combine with STEM educational presentations and hand-on activities associated with launches.</a:t>
            </a:r>
          </a:p>
          <a:p>
            <a:r>
              <a:rPr lang="en-US" sz="3200" dirty="0"/>
              <a:t>Coordinate with SOLs.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24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5856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Eastern Shore </a:t>
            </a:r>
            <a:br>
              <a:rPr lang="en-US" sz="3200" b="1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</a:br>
            <a:r>
              <a:rPr lang="en-US" sz="3200" b="1" dirty="0" smtClean="0">
                <a:solidFill>
                  <a:schemeClr val="accent1"/>
                </a:solidFill>
                <a:effectLst/>
                <a:latin typeface="Franklin Gothic Heavy" pitchFamily="34" charset="0"/>
              </a:rPr>
              <a:t>Community College</a:t>
            </a:r>
            <a:endParaRPr lang="en-US" sz="3200" b="1" dirty="0">
              <a:solidFill>
                <a:schemeClr val="accent1"/>
              </a:solidFill>
              <a:effectLst/>
              <a:latin typeface="Franklin Gothic Heav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the </a:t>
            </a:r>
            <a:r>
              <a:rPr lang="en-US" sz="1800" dirty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 Space </a:t>
            </a:r>
            <a:r>
              <a:rPr lang="en-US" sz="1800" dirty="0" smtClean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Consortium  to include Eastern Shore Community College, Accomack County.</a:t>
            </a:r>
            <a:endParaRPr lang="en-US" sz="1800" dirty="0">
              <a:solidFill>
                <a:srgbClr val="174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Virginia Space Grant Consortium (VSGC) is a coalition of five Virginia colleges and universities, NASA, state educational agencies, Virginia's Center for Innovative Technology, and other institutions representing diverse aerospace education and research</a:t>
            </a:r>
            <a:r>
              <a:rPr lang="en-US" sz="1800" dirty="0" smtClean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174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VSGC acts as an umbrella organization, coordinating and developing aerospace-related and high technology educational and research efforts throughout the Commonwealth and connecting Virginia's effort to a national community of shared aerospace interests</a:t>
            </a:r>
            <a:r>
              <a:rPr lang="en-US" sz="1800" dirty="0" smtClean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Shore Community College would benefit by receiving grants, more students, and enhance programs located within the Wallops community.</a:t>
            </a:r>
          </a:p>
          <a:p>
            <a:pPr marL="457200" lvl="1" indent="0">
              <a:buClr>
                <a:srgbClr val="0F6FC6"/>
              </a:buClr>
              <a:buNone/>
            </a:pPr>
            <a:endParaRPr lang="en-US" sz="1100" dirty="0">
              <a:solidFill>
                <a:srgbClr val="174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marL="0" indent="0">
              <a:buNone/>
            </a:pPr>
            <a:endParaRPr lang="en-US" sz="4800" dirty="0" smtClean="0">
              <a:solidFill>
                <a:schemeClr val="tx2"/>
              </a:solidFill>
              <a:latin typeface="Franklin Gothic Heavy" pitchFamily="34" charset="0"/>
            </a:endParaRPr>
          </a:p>
          <a:p>
            <a:pPr algn="ctr">
              <a:buNone/>
            </a:pPr>
            <a:endParaRPr lang="en-US" sz="4800" dirty="0" smtClean="0">
              <a:solidFill>
                <a:schemeClr val="accent3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en-US" sz="4800" dirty="0">
              <a:solidFill>
                <a:schemeClr val="accent3"/>
              </a:solidFill>
              <a:latin typeface="Franklin Gothic Heavy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14" y="624109"/>
            <a:ext cx="2114286" cy="16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2437</TotalTime>
  <Words>299</Words>
  <Application>Microsoft Office PowerPoint</Application>
  <PresentationFormat>On-screen Show (4:3)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Franklin Gothic Heavy</vt:lpstr>
      <vt:lpstr>Times New Roman</vt:lpstr>
      <vt:lpstr>Wingdings</vt:lpstr>
      <vt:lpstr>Wingdings 3</vt:lpstr>
      <vt:lpstr>Wisp</vt:lpstr>
      <vt:lpstr>Space Activity at Wallops Island, Virginia</vt:lpstr>
      <vt:lpstr>PowerPoint Presentation</vt:lpstr>
      <vt:lpstr>INTRODUCTION</vt:lpstr>
      <vt:lpstr>Mid-Atlantic Regional Spaceport (MARS)  </vt:lpstr>
      <vt:lpstr>12/16 Strategic Plan: proposed MARS expansion Virginia General Assembly Report Document No. 609 (2016)</vt:lpstr>
      <vt:lpstr>Ways to Enhance STEM</vt:lpstr>
      <vt:lpstr>GLOBAL VIRTUAL CLASSROOM</vt:lpstr>
      <vt:lpstr>Bring Wallops Launches to Virginia’s Science Museums</vt:lpstr>
      <vt:lpstr>Eastern Shore  Community College</vt:lpstr>
      <vt:lpstr>Key Points/Recommendations</vt:lpstr>
      <vt:lpstr>Questions  Imagine the Possibilities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Diversity</dc:title>
  <dc:creator>kbb57922</dc:creator>
  <cp:lastModifiedBy>Diana S Sardelis</cp:lastModifiedBy>
  <cp:revision>121</cp:revision>
  <dcterms:created xsi:type="dcterms:W3CDTF">2012-01-23T15:04:05Z</dcterms:created>
  <dcterms:modified xsi:type="dcterms:W3CDTF">2017-05-04T17:49:55Z</dcterms:modified>
</cp:coreProperties>
</file>