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80" r:id="rId2"/>
    <p:sldId id="281" r:id="rId3"/>
    <p:sldId id="257" r:id="rId4"/>
    <p:sldId id="274" r:id="rId5"/>
    <p:sldId id="271" r:id="rId6"/>
    <p:sldId id="272" r:id="rId7"/>
    <p:sldId id="260" r:id="rId8"/>
    <p:sldId id="279" r:id="rId9"/>
    <p:sldId id="277" r:id="rId10"/>
    <p:sldId id="276" r:id="rId11"/>
    <p:sldId id="265" r:id="rId12"/>
    <p:sldId id="2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41" d="100"/>
          <a:sy n="41" d="100"/>
        </p:scale>
        <p:origin x="1374"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4B66D-9DA5-4504-AF0B-782706B1626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264978E-CBCC-4B0F-A9DD-D8A145554646}">
      <dgm:prSet phldrT="[Text]"/>
      <dgm:spPr/>
      <dgm:t>
        <a:bodyPr/>
        <a:lstStyle/>
        <a:p>
          <a:r>
            <a:rPr lang="en-US" dirty="0" smtClean="0"/>
            <a:t>Federal</a:t>
          </a:r>
          <a:endParaRPr lang="en-US" dirty="0"/>
        </a:p>
      </dgm:t>
    </dgm:pt>
    <dgm:pt modelId="{0A1BE5D4-F30C-4723-A3F7-64A9645DD829}" type="parTrans" cxnId="{DED4B7C1-4B14-4D3D-8336-F41767D5A5C9}">
      <dgm:prSet/>
      <dgm:spPr/>
      <dgm:t>
        <a:bodyPr/>
        <a:lstStyle/>
        <a:p>
          <a:endParaRPr lang="en-US"/>
        </a:p>
      </dgm:t>
    </dgm:pt>
    <dgm:pt modelId="{756AFA63-69F4-4F61-9266-7518AE00F361}" type="sibTrans" cxnId="{DED4B7C1-4B14-4D3D-8336-F41767D5A5C9}">
      <dgm:prSet/>
      <dgm:spPr/>
      <dgm:t>
        <a:bodyPr/>
        <a:lstStyle/>
        <a:p>
          <a:endParaRPr lang="en-US"/>
        </a:p>
      </dgm:t>
    </dgm:pt>
    <dgm:pt modelId="{DD810592-394F-4197-96EA-77FD86512B08}">
      <dgm:prSet phldrT="[Text]"/>
      <dgm:spPr/>
      <dgm:t>
        <a:bodyPr/>
        <a:lstStyle/>
        <a:p>
          <a:r>
            <a:rPr lang="en-US" dirty="0" smtClean="0"/>
            <a:t>Defense</a:t>
          </a:r>
          <a:endParaRPr lang="en-US" dirty="0"/>
        </a:p>
      </dgm:t>
    </dgm:pt>
    <dgm:pt modelId="{CE3ADDC3-6502-4FC9-B204-D4448BA12365}" type="parTrans" cxnId="{92758213-7CA0-400C-9819-08D31D9C8207}">
      <dgm:prSet/>
      <dgm:spPr/>
      <dgm:t>
        <a:bodyPr/>
        <a:lstStyle/>
        <a:p>
          <a:endParaRPr lang="en-US"/>
        </a:p>
      </dgm:t>
    </dgm:pt>
    <dgm:pt modelId="{BCAE6DBD-C4BF-47C4-BB42-A98D54F27910}" type="sibTrans" cxnId="{92758213-7CA0-400C-9819-08D31D9C8207}">
      <dgm:prSet/>
      <dgm:spPr/>
      <dgm:t>
        <a:bodyPr/>
        <a:lstStyle/>
        <a:p>
          <a:endParaRPr lang="en-US"/>
        </a:p>
      </dgm:t>
    </dgm:pt>
    <dgm:pt modelId="{2A2B407B-8CFF-4DBB-BB81-37605305FB53}">
      <dgm:prSet phldrT="[Text]"/>
      <dgm:spPr/>
      <dgm:t>
        <a:bodyPr/>
        <a:lstStyle/>
        <a:p>
          <a:r>
            <a:rPr lang="en-US" dirty="0" smtClean="0"/>
            <a:t>Social Wellness</a:t>
          </a:r>
          <a:endParaRPr lang="en-US" dirty="0"/>
        </a:p>
      </dgm:t>
    </dgm:pt>
    <dgm:pt modelId="{4617B8B2-0CBC-4336-BEAF-6EE2203891AF}" type="parTrans" cxnId="{A683BAA5-602F-4269-A506-ADE363CAA341}">
      <dgm:prSet/>
      <dgm:spPr/>
      <dgm:t>
        <a:bodyPr/>
        <a:lstStyle/>
        <a:p>
          <a:endParaRPr lang="en-US"/>
        </a:p>
      </dgm:t>
    </dgm:pt>
    <dgm:pt modelId="{35497000-4761-409C-87F9-1C01CCFC1CA3}" type="sibTrans" cxnId="{A683BAA5-602F-4269-A506-ADE363CAA341}">
      <dgm:prSet/>
      <dgm:spPr/>
      <dgm:t>
        <a:bodyPr/>
        <a:lstStyle/>
        <a:p>
          <a:endParaRPr lang="en-US"/>
        </a:p>
      </dgm:t>
    </dgm:pt>
    <dgm:pt modelId="{B3933183-D2FD-46FA-8CD5-E18063159AEA}">
      <dgm:prSet phldrT="[Text]"/>
      <dgm:spPr/>
      <dgm:t>
        <a:bodyPr/>
        <a:lstStyle/>
        <a:p>
          <a:r>
            <a:rPr lang="en-US" dirty="0" smtClean="0"/>
            <a:t>State</a:t>
          </a:r>
          <a:endParaRPr lang="en-US" dirty="0"/>
        </a:p>
      </dgm:t>
    </dgm:pt>
    <dgm:pt modelId="{13D9DCD2-5390-45FE-A3F4-A3241A9FB6D3}" type="parTrans" cxnId="{5AF5B299-54FB-4FE8-8EF2-DD35288ADB7A}">
      <dgm:prSet/>
      <dgm:spPr/>
      <dgm:t>
        <a:bodyPr/>
        <a:lstStyle/>
        <a:p>
          <a:endParaRPr lang="en-US"/>
        </a:p>
      </dgm:t>
    </dgm:pt>
    <dgm:pt modelId="{1BAE5C0A-EDA7-4E91-B823-8DFB2FF58406}" type="sibTrans" cxnId="{5AF5B299-54FB-4FE8-8EF2-DD35288ADB7A}">
      <dgm:prSet/>
      <dgm:spPr/>
      <dgm:t>
        <a:bodyPr/>
        <a:lstStyle/>
        <a:p>
          <a:endParaRPr lang="en-US"/>
        </a:p>
      </dgm:t>
    </dgm:pt>
    <dgm:pt modelId="{9D9709BF-B7D9-4B04-A2BC-599C227383F4}">
      <dgm:prSet phldrT="[Text]"/>
      <dgm:spPr/>
      <dgm:t>
        <a:bodyPr/>
        <a:lstStyle/>
        <a:p>
          <a:r>
            <a:rPr lang="en-US" dirty="0" smtClean="0"/>
            <a:t>Economic</a:t>
          </a:r>
          <a:endParaRPr lang="en-US" dirty="0"/>
        </a:p>
      </dgm:t>
    </dgm:pt>
    <dgm:pt modelId="{80E8E65E-6976-45BF-9CC6-3FF36AB55F15}" type="parTrans" cxnId="{C6D10C74-F4BE-432E-BD86-137843F652F2}">
      <dgm:prSet/>
      <dgm:spPr/>
      <dgm:t>
        <a:bodyPr/>
        <a:lstStyle/>
        <a:p>
          <a:endParaRPr lang="en-US"/>
        </a:p>
      </dgm:t>
    </dgm:pt>
    <dgm:pt modelId="{B23DFCD4-8AD3-46AE-96D7-CBF00713BCA4}" type="sibTrans" cxnId="{C6D10C74-F4BE-432E-BD86-137843F652F2}">
      <dgm:prSet/>
      <dgm:spPr/>
      <dgm:t>
        <a:bodyPr/>
        <a:lstStyle/>
        <a:p>
          <a:endParaRPr lang="en-US"/>
        </a:p>
      </dgm:t>
    </dgm:pt>
    <dgm:pt modelId="{AB8879FB-3C31-457C-AA43-ECC46A06CD77}">
      <dgm:prSet phldrT="[Text]"/>
      <dgm:spPr/>
      <dgm:t>
        <a:bodyPr/>
        <a:lstStyle/>
        <a:p>
          <a:r>
            <a:rPr lang="en-US" dirty="0" smtClean="0"/>
            <a:t>Social Wellness</a:t>
          </a:r>
          <a:endParaRPr lang="en-US" dirty="0"/>
        </a:p>
      </dgm:t>
    </dgm:pt>
    <dgm:pt modelId="{4BFE65C1-3AEF-4041-8BE9-DCBFFF20D8BB}" type="parTrans" cxnId="{F3E4F596-E9E8-4177-87B7-24DF2CDBC4FE}">
      <dgm:prSet/>
      <dgm:spPr/>
      <dgm:t>
        <a:bodyPr/>
        <a:lstStyle/>
        <a:p>
          <a:endParaRPr lang="en-US"/>
        </a:p>
      </dgm:t>
    </dgm:pt>
    <dgm:pt modelId="{4BCECC98-3A20-4E61-A2A9-53A591403047}" type="sibTrans" cxnId="{F3E4F596-E9E8-4177-87B7-24DF2CDBC4FE}">
      <dgm:prSet/>
      <dgm:spPr/>
      <dgm:t>
        <a:bodyPr/>
        <a:lstStyle/>
        <a:p>
          <a:endParaRPr lang="en-US"/>
        </a:p>
      </dgm:t>
    </dgm:pt>
    <dgm:pt modelId="{75918BC6-CA71-43A4-830F-89996D7E7CDD}">
      <dgm:prSet phldrT="[Text]"/>
      <dgm:spPr/>
      <dgm:t>
        <a:bodyPr/>
        <a:lstStyle/>
        <a:p>
          <a:r>
            <a:rPr lang="en-US" dirty="0" smtClean="0"/>
            <a:t>Local</a:t>
          </a:r>
          <a:endParaRPr lang="en-US" dirty="0"/>
        </a:p>
      </dgm:t>
    </dgm:pt>
    <dgm:pt modelId="{D8D1B9CB-96DF-47C0-955D-33971640C9B5}" type="parTrans" cxnId="{697D60C3-CD11-43EC-91C1-B03282897195}">
      <dgm:prSet/>
      <dgm:spPr/>
      <dgm:t>
        <a:bodyPr/>
        <a:lstStyle/>
        <a:p>
          <a:endParaRPr lang="en-US"/>
        </a:p>
      </dgm:t>
    </dgm:pt>
    <dgm:pt modelId="{A18ABB3D-44FC-482C-9B15-4F4A2E0D9FDB}" type="sibTrans" cxnId="{697D60C3-CD11-43EC-91C1-B03282897195}">
      <dgm:prSet/>
      <dgm:spPr/>
      <dgm:t>
        <a:bodyPr/>
        <a:lstStyle/>
        <a:p>
          <a:endParaRPr lang="en-US"/>
        </a:p>
      </dgm:t>
    </dgm:pt>
    <dgm:pt modelId="{1E17A9BB-EA2E-4F32-989A-BA473E9AC958}">
      <dgm:prSet phldrT="[Text]"/>
      <dgm:spPr/>
      <dgm:t>
        <a:bodyPr/>
        <a:lstStyle/>
        <a:p>
          <a:r>
            <a:rPr lang="en-US" dirty="0" smtClean="0"/>
            <a:t>Utilities &amp; Police</a:t>
          </a:r>
          <a:endParaRPr lang="en-US" dirty="0"/>
        </a:p>
      </dgm:t>
    </dgm:pt>
    <dgm:pt modelId="{14EB732C-A346-40EA-8328-4B6A8323573B}" type="parTrans" cxnId="{4F36A7E4-8E85-409D-8A49-4DCC8BA901DE}">
      <dgm:prSet/>
      <dgm:spPr/>
      <dgm:t>
        <a:bodyPr/>
        <a:lstStyle/>
        <a:p>
          <a:endParaRPr lang="en-US"/>
        </a:p>
      </dgm:t>
    </dgm:pt>
    <dgm:pt modelId="{19380A9D-42DC-4891-BCD1-127567443166}" type="sibTrans" cxnId="{4F36A7E4-8E85-409D-8A49-4DCC8BA901DE}">
      <dgm:prSet/>
      <dgm:spPr/>
      <dgm:t>
        <a:bodyPr/>
        <a:lstStyle/>
        <a:p>
          <a:endParaRPr lang="en-US"/>
        </a:p>
      </dgm:t>
    </dgm:pt>
    <dgm:pt modelId="{2F271523-660B-497F-BCC9-D452EC07BA30}">
      <dgm:prSet phldrT="[Text]"/>
      <dgm:spPr/>
      <dgm:t>
        <a:bodyPr/>
        <a:lstStyle/>
        <a:p>
          <a:r>
            <a:rPr lang="en-US" dirty="0" smtClean="0"/>
            <a:t>Social Wellness</a:t>
          </a:r>
          <a:endParaRPr lang="en-US" dirty="0"/>
        </a:p>
      </dgm:t>
    </dgm:pt>
    <dgm:pt modelId="{294D760E-674E-4504-A721-7E3F147838FA}" type="parTrans" cxnId="{1852A206-41A6-4600-9C09-3D18CA3EB998}">
      <dgm:prSet/>
      <dgm:spPr/>
      <dgm:t>
        <a:bodyPr/>
        <a:lstStyle/>
        <a:p>
          <a:endParaRPr lang="en-US"/>
        </a:p>
      </dgm:t>
    </dgm:pt>
    <dgm:pt modelId="{D8EBF2BC-45AD-4860-AD3D-182E567A7336}" type="sibTrans" cxnId="{1852A206-41A6-4600-9C09-3D18CA3EB998}">
      <dgm:prSet/>
      <dgm:spPr/>
      <dgm:t>
        <a:bodyPr/>
        <a:lstStyle/>
        <a:p>
          <a:endParaRPr lang="en-US"/>
        </a:p>
      </dgm:t>
    </dgm:pt>
    <dgm:pt modelId="{3A50AAFD-8DBD-495C-8ADF-77FA5CC54CBF}" type="pres">
      <dgm:prSet presAssocID="{6094B66D-9DA5-4504-AF0B-782706B16262}" presName="Name0" presStyleCnt="0">
        <dgm:presLayoutVars>
          <dgm:chMax val="7"/>
          <dgm:dir/>
          <dgm:animLvl val="lvl"/>
          <dgm:resizeHandles val="exact"/>
        </dgm:presLayoutVars>
      </dgm:prSet>
      <dgm:spPr/>
      <dgm:t>
        <a:bodyPr/>
        <a:lstStyle/>
        <a:p>
          <a:endParaRPr lang="en-US"/>
        </a:p>
      </dgm:t>
    </dgm:pt>
    <dgm:pt modelId="{7284A188-83EF-4DFF-B1BC-A6E2ED737C76}" type="pres">
      <dgm:prSet presAssocID="{0264978E-CBCC-4B0F-A9DD-D8A145554646}" presName="circle1" presStyleLbl="node1" presStyleIdx="0" presStyleCnt="3"/>
      <dgm:spPr/>
    </dgm:pt>
    <dgm:pt modelId="{D68472D9-040E-46D1-9B39-CCCC224B3E34}" type="pres">
      <dgm:prSet presAssocID="{0264978E-CBCC-4B0F-A9DD-D8A145554646}" presName="space" presStyleCnt="0"/>
      <dgm:spPr/>
    </dgm:pt>
    <dgm:pt modelId="{7D204C81-6D1C-4097-810E-F08B7EB7A0B2}" type="pres">
      <dgm:prSet presAssocID="{0264978E-CBCC-4B0F-A9DD-D8A145554646}" presName="rect1" presStyleLbl="alignAcc1" presStyleIdx="0" presStyleCnt="3"/>
      <dgm:spPr/>
      <dgm:t>
        <a:bodyPr/>
        <a:lstStyle/>
        <a:p>
          <a:endParaRPr lang="en-US"/>
        </a:p>
      </dgm:t>
    </dgm:pt>
    <dgm:pt modelId="{44D135B2-E557-461B-AA04-B963B1D7FB89}" type="pres">
      <dgm:prSet presAssocID="{B3933183-D2FD-46FA-8CD5-E18063159AEA}" presName="vertSpace2" presStyleLbl="node1" presStyleIdx="0" presStyleCnt="3"/>
      <dgm:spPr/>
    </dgm:pt>
    <dgm:pt modelId="{935E9B84-814E-46EB-9ED6-817F8654EB2C}" type="pres">
      <dgm:prSet presAssocID="{B3933183-D2FD-46FA-8CD5-E18063159AEA}" presName="circle2" presStyleLbl="node1" presStyleIdx="1" presStyleCnt="3"/>
      <dgm:spPr/>
    </dgm:pt>
    <dgm:pt modelId="{D80C0E40-8A71-4791-9FAC-4BB3AC27C3AC}" type="pres">
      <dgm:prSet presAssocID="{B3933183-D2FD-46FA-8CD5-E18063159AEA}" presName="rect2" presStyleLbl="alignAcc1" presStyleIdx="1" presStyleCnt="3"/>
      <dgm:spPr/>
      <dgm:t>
        <a:bodyPr/>
        <a:lstStyle/>
        <a:p>
          <a:endParaRPr lang="en-US"/>
        </a:p>
      </dgm:t>
    </dgm:pt>
    <dgm:pt modelId="{7AED8240-3ADC-4178-B433-46ECAD1884D3}" type="pres">
      <dgm:prSet presAssocID="{75918BC6-CA71-43A4-830F-89996D7E7CDD}" presName="vertSpace3" presStyleLbl="node1" presStyleIdx="1" presStyleCnt="3"/>
      <dgm:spPr/>
    </dgm:pt>
    <dgm:pt modelId="{2DAF1C35-BDE0-4BEC-9275-B1163203510F}" type="pres">
      <dgm:prSet presAssocID="{75918BC6-CA71-43A4-830F-89996D7E7CDD}" presName="circle3" presStyleLbl="node1" presStyleIdx="2" presStyleCnt="3"/>
      <dgm:spPr/>
    </dgm:pt>
    <dgm:pt modelId="{2F2ED057-E2F2-4085-84A4-7A046C4EFAAC}" type="pres">
      <dgm:prSet presAssocID="{75918BC6-CA71-43A4-830F-89996D7E7CDD}" presName="rect3" presStyleLbl="alignAcc1" presStyleIdx="2" presStyleCnt="3"/>
      <dgm:spPr/>
      <dgm:t>
        <a:bodyPr/>
        <a:lstStyle/>
        <a:p>
          <a:endParaRPr lang="en-US"/>
        </a:p>
      </dgm:t>
    </dgm:pt>
    <dgm:pt modelId="{9ADD8811-55A6-44EA-8292-D28C01290BEA}" type="pres">
      <dgm:prSet presAssocID="{0264978E-CBCC-4B0F-A9DD-D8A145554646}" presName="rect1ParTx" presStyleLbl="alignAcc1" presStyleIdx="2" presStyleCnt="3">
        <dgm:presLayoutVars>
          <dgm:chMax val="1"/>
          <dgm:bulletEnabled val="1"/>
        </dgm:presLayoutVars>
      </dgm:prSet>
      <dgm:spPr/>
      <dgm:t>
        <a:bodyPr/>
        <a:lstStyle/>
        <a:p>
          <a:endParaRPr lang="en-US"/>
        </a:p>
      </dgm:t>
    </dgm:pt>
    <dgm:pt modelId="{309A2ABB-037A-4E86-B9DD-412F85931F06}" type="pres">
      <dgm:prSet presAssocID="{0264978E-CBCC-4B0F-A9DD-D8A145554646}" presName="rect1ChTx" presStyleLbl="alignAcc1" presStyleIdx="2" presStyleCnt="3">
        <dgm:presLayoutVars>
          <dgm:bulletEnabled val="1"/>
        </dgm:presLayoutVars>
      </dgm:prSet>
      <dgm:spPr/>
      <dgm:t>
        <a:bodyPr/>
        <a:lstStyle/>
        <a:p>
          <a:endParaRPr lang="en-US"/>
        </a:p>
      </dgm:t>
    </dgm:pt>
    <dgm:pt modelId="{A326988F-A126-41D5-89D8-37C09267F8AD}" type="pres">
      <dgm:prSet presAssocID="{B3933183-D2FD-46FA-8CD5-E18063159AEA}" presName="rect2ParTx" presStyleLbl="alignAcc1" presStyleIdx="2" presStyleCnt="3">
        <dgm:presLayoutVars>
          <dgm:chMax val="1"/>
          <dgm:bulletEnabled val="1"/>
        </dgm:presLayoutVars>
      </dgm:prSet>
      <dgm:spPr/>
      <dgm:t>
        <a:bodyPr/>
        <a:lstStyle/>
        <a:p>
          <a:endParaRPr lang="en-US"/>
        </a:p>
      </dgm:t>
    </dgm:pt>
    <dgm:pt modelId="{70BD36CC-CC72-4EE8-B88A-634E5C53070B}" type="pres">
      <dgm:prSet presAssocID="{B3933183-D2FD-46FA-8CD5-E18063159AEA}" presName="rect2ChTx" presStyleLbl="alignAcc1" presStyleIdx="2" presStyleCnt="3">
        <dgm:presLayoutVars>
          <dgm:bulletEnabled val="1"/>
        </dgm:presLayoutVars>
      </dgm:prSet>
      <dgm:spPr/>
      <dgm:t>
        <a:bodyPr/>
        <a:lstStyle/>
        <a:p>
          <a:endParaRPr lang="en-US"/>
        </a:p>
      </dgm:t>
    </dgm:pt>
    <dgm:pt modelId="{D00863FB-C7F1-4CC7-86AA-B2E252E76010}" type="pres">
      <dgm:prSet presAssocID="{75918BC6-CA71-43A4-830F-89996D7E7CDD}" presName="rect3ParTx" presStyleLbl="alignAcc1" presStyleIdx="2" presStyleCnt="3">
        <dgm:presLayoutVars>
          <dgm:chMax val="1"/>
          <dgm:bulletEnabled val="1"/>
        </dgm:presLayoutVars>
      </dgm:prSet>
      <dgm:spPr/>
      <dgm:t>
        <a:bodyPr/>
        <a:lstStyle/>
        <a:p>
          <a:endParaRPr lang="en-US"/>
        </a:p>
      </dgm:t>
    </dgm:pt>
    <dgm:pt modelId="{B2DC3FB2-D4D7-489B-968A-A8A093600BFF}" type="pres">
      <dgm:prSet presAssocID="{75918BC6-CA71-43A4-830F-89996D7E7CDD}" presName="rect3ChTx" presStyleLbl="alignAcc1" presStyleIdx="2" presStyleCnt="3">
        <dgm:presLayoutVars>
          <dgm:bulletEnabled val="1"/>
        </dgm:presLayoutVars>
      </dgm:prSet>
      <dgm:spPr/>
      <dgm:t>
        <a:bodyPr/>
        <a:lstStyle/>
        <a:p>
          <a:endParaRPr lang="en-US"/>
        </a:p>
      </dgm:t>
    </dgm:pt>
  </dgm:ptLst>
  <dgm:cxnLst>
    <dgm:cxn modelId="{EC1866BE-DD00-4471-9599-FA583896F26D}" type="presOf" srcId="{DD810592-394F-4197-96EA-77FD86512B08}" destId="{309A2ABB-037A-4E86-B9DD-412F85931F06}" srcOrd="0" destOrd="0" presId="urn:microsoft.com/office/officeart/2005/8/layout/target3"/>
    <dgm:cxn modelId="{F3E4F596-E9E8-4177-87B7-24DF2CDBC4FE}" srcId="{B3933183-D2FD-46FA-8CD5-E18063159AEA}" destId="{AB8879FB-3C31-457C-AA43-ECC46A06CD77}" srcOrd="1" destOrd="0" parTransId="{4BFE65C1-3AEF-4041-8BE9-DCBFFF20D8BB}" sibTransId="{4BCECC98-3A20-4E61-A2A9-53A591403047}"/>
    <dgm:cxn modelId="{92758213-7CA0-400C-9819-08D31D9C8207}" srcId="{0264978E-CBCC-4B0F-A9DD-D8A145554646}" destId="{DD810592-394F-4197-96EA-77FD86512B08}" srcOrd="0" destOrd="0" parTransId="{CE3ADDC3-6502-4FC9-B204-D4448BA12365}" sibTransId="{BCAE6DBD-C4BF-47C4-BB42-A98D54F27910}"/>
    <dgm:cxn modelId="{697D60C3-CD11-43EC-91C1-B03282897195}" srcId="{6094B66D-9DA5-4504-AF0B-782706B16262}" destId="{75918BC6-CA71-43A4-830F-89996D7E7CDD}" srcOrd="2" destOrd="0" parTransId="{D8D1B9CB-96DF-47C0-955D-33971640C9B5}" sibTransId="{A18ABB3D-44FC-482C-9B15-4F4A2E0D9FDB}"/>
    <dgm:cxn modelId="{D33625B8-3B2A-44B5-9AE8-C6AA0EFACA89}" type="presOf" srcId="{0264978E-CBCC-4B0F-A9DD-D8A145554646}" destId="{7D204C81-6D1C-4097-810E-F08B7EB7A0B2}" srcOrd="0" destOrd="0" presId="urn:microsoft.com/office/officeart/2005/8/layout/target3"/>
    <dgm:cxn modelId="{5AF5B299-54FB-4FE8-8EF2-DD35288ADB7A}" srcId="{6094B66D-9DA5-4504-AF0B-782706B16262}" destId="{B3933183-D2FD-46FA-8CD5-E18063159AEA}" srcOrd="1" destOrd="0" parTransId="{13D9DCD2-5390-45FE-A3F4-A3241A9FB6D3}" sibTransId="{1BAE5C0A-EDA7-4E91-B823-8DFB2FF58406}"/>
    <dgm:cxn modelId="{2B18A852-AD4D-43D3-8D22-19848118309E}" type="presOf" srcId="{9D9709BF-B7D9-4B04-A2BC-599C227383F4}" destId="{70BD36CC-CC72-4EE8-B88A-634E5C53070B}" srcOrd="0" destOrd="0" presId="urn:microsoft.com/office/officeart/2005/8/layout/target3"/>
    <dgm:cxn modelId="{44C0AE0B-CBF8-4424-91EF-791E0DEBA119}" type="presOf" srcId="{6094B66D-9DA5-4504-AF0B-782706B16262}" destId="{3A50AAFD-8DBD-495C-8ADF-77FA5CC54CBF}" srcOrd="0" destOrd="0" presId="urn:microsoft.com/office/officeart/2005/8/layout/target3"/>
    <dgm:cxn modelId="{DED4B7C1-4B14-4D3D-8336-F41767D5A5C9}" srcId="{6094B66D-9DA5-4504-AF0B-782706B16262}" destId="{0264978E-CBCC-4B0F-A9DD-D8A145554646}" srcOrd="0" destOrd="0" parTransId="{0A1BE5D4-F30C-4723-A3F7-64A9645DD829}" sibTransId="{756AFA63-69F4-4F61-9266-7518AE00F361}"/>
    <dgm:cxn modelId="{82F44F6F-0CC3-45DC-837D-E9C267D8D4AD}" type="presOf" srcId="{0264978E-CBCC-4B0F-A9DD-D8A145554646}" destId="{9ADD8811-55A6-44EA-8292-D28C01290BEA}" srcOrd="1" destOrd="0" presId="urn:microsoft.com/office/officeart/2005/8/layout/target3"/>
    <dgm:cxn modelId="{A683BAA5-602F-4269-A506-ADE363CAA341}" srcId="{0264978E-CBCC-4B0F-A9DD-D8A145554646}" destId="{2A2B407B-8CFF-4DBB-BB81-37605305FB53}" srcOrd="1" destOrd="0" parTransId="{4617B8B2-0CBC-4336-BEAF-6EE2203891AF}" sibTransId="{35497000-4761-409C-87F9-1C01CCFC1CA3}"/>
    <dgm:cxn modelId="{05ED40BD-5A9C-4F17-B8C3-E217541F0398}" type="presOf" srcId="{B3933183-D2FD-46FA-8CD5-E18063159AEA}" destId="{D80C0E40-8A71-4791-9FAC-4BB3AC27C3AC}" srcOrd="0" destOrd="0" presId="urn:microsoft.com/office/officeart/2005/8/layout/target3"/>
    <dgm:cxn modelId="{FF011B5D-CFD5-4BF9-9DA4-F8C80ED41CCE}" type="presOf" srcId="{AB8879FB-3C31-457C-AA43-ECC46A06CD77}" destId="{70BD36CC-CC72-4EE8-B88A-634E5C53070B}" srcOrd="0" destOrd="1" presId="urn:microsoft.com/office/officeart/2005/8/layout/target3"/>
    <dgm:cxn modelId="{A5A2741B-F930-4185-B0FB-8FDC91A13818}" type="presOf" srcId="{2A2B407B-8CFF-4DBB-BB81-37605305FB53}" destId="{309A2ABB-037A-4E86-B9DD-412F85931F06}" srcOrd="0" destOrd="1" presId="urn:microsoft.com/office/officeart/2005/8/layout/target3"/>
    <dgm:cxn modelId="{EE122C3A-EE75-4F7B-B2C9-CAA24977D262}" type="presOf" srcId="{1E17A9BB-EA2E-4F32-989A-BA473E9AC958}" destId="{B2DC3FB2-D4D7-489B-968A-A8A093600BFF}" srcOrd="0" destOrd="0" presId="urn:microsoft.com/office/officeart/2005/8/layout/target3"/>
    <dgm:cxn modelId="{C6D10C74-F4BE-432E-BD86-137843F652F2}" srcId="{B3933183-D2FD-46FA-8CD5-E18063159AEA}" destId="{9D9709BF-B7D9-4B04-A2BC-599C227383F4}" srcOrd="0" destOrd="0" parTransId="{80E8E65E-6976-45BF-9CC6-3FF36AB55F15}" sibTransId="{B23DFCD4-8AD3-46AE-96D7-CBF00713BCA4}"/>
    <dgm:cxn modelId="{C05D5475-435F-4E25-95AF-CF6C0BDFC4C8}" type="presOf" srcId="{75918BC6-CA71-43A4-830F-89996D7E7CDD}" destId="{2F2ED057-E2F2-4085-84A4-7A046C4EFAAC}" srcOrd="0" destOrd="0" presId="urn:microsoft.com/office/officeart/2005/8/layout/target3"/>
    <dgm:cxn modelId="{1852A206-41A6-4600-9C09-3D18CA3EB998}" srcId="{75918BC6-CA71-43A4-830F-89996D7E7CDD}" destId="{2F271523-660B-497F-BCC9-D452EC07BA30}" srcOrd="1" destOrd="0" parTransId="{294D760E-674E-4504-A721-7E3F147838FA}" sibTransId="{D8EBF2BC-45AD-4860-AD3D-182E567A7336}"/>
    <dgm:cxn modelId="{001137F7-AB03-4C6D-861E-E813BD7ADA28}" type="presOf" srcId="{75918BC6-CA71-43A4-830F-89996D7E7CDD}" destId="{D00863FB-C7F1-4CC7-86AA-B2E252E76010}" srcOrd="1" destOrd="0" presId="urn:microsoft.com/office/officeart/2005/8/layout/target3"/>
    <dgm:cxn modelId="{B3A76BF0-5AE8-4413-8BF8-615AC9212102}" type="presOf" srcId="{B3933183-D2FD-46FA-8CD5-E18063159AEA}" destId="{A326988F-A126-41D5-89D8-37C09267F8AD}" srcOrd="1" destOrd="0" presId="urn:microsoft.com/office/officeart/2005/8/layout/target3"/>
    <dgm:cxn modelId="{95208246-155C-479D-A841-07301865DD58}" type="presOf" srcId="{2F271523-660B-497F-BCC9-D452EC07BA30}" destId="{B2DC3FB2-D4D7-489B-968A-A8A093600BFF}" srcOrd="0" destOrd="1" presId="urn:microsoft.com/office/officeart/2005/8/layout/target3"/>
    <dgm:cxn modelId="{4F36A7E4-8E85-409D-8A49-4DCC8BA901DE}" srcId="{75918BC6-CA71-43A4-830F-89996D7E7CDD}" destId="{1E17A9BB-EA2E-4F32-989A-BA473E9AC958}" srcOrd="0" destOrd="0" parTransId="{14EB732C-A346-40EA-8328-4B6A8323573B}" sibTransId="{19380A9D-42DC-4891-BCD1-127567443166}"/>
    <dgm:cxn modelId="{4D32F67D-DC8C-4EA5-A418-47C5DB788171}" type="presParOf" srcId="{3A50AAFD-8DBD-495C-8ADF-77FA5CC54CBF}" destId="{7284A188-83EF-4DFF-B1BC-A6E2ED737C76}" srcOrd="0" destOrd="0" presId="urn:microsoft.com/office/officeart/2005/8/layout/target3"/>
    <dgm:cxn modelId="{F3A14E4A-2513-4779-A1A6-B79983520EFB}" type="presParOf" srcId="{3A50AAFD-8DBD-495C-8ADF-77FA5CC54CBF}" destId="{D68472D9-040E-46D1-9B39-CCCC224B3E34}" srcOrd="1" destOrd="0" presId="urn:microsoft.com/office/officeart/2005/8/layout/target3"/>
    <dgm:cxn modelId="{0A595DBB-663D-4760-BA44-B19F03883F5D}" type="presParOf" srcId="{3A50AAFD-8DBD-495C-8ADF-77FA5CC54CBF}" destId="{7D204C81-6D1C-4097-810E-F08B7EB7A0B2}" srcOrd="2" destOrd="0" presId="urn:microsoft.com/office/officeart/2005/8/layout/target3"/>
    <dgm:cxn modelId="{A6CE9738-7B6E-4893-94A5-8BE86EC87431}" type="presParOf" srcId="{3A50AAFD-8DBD-495C-8ADF-77FA5CC54CBF}" destId="{44D135B2-E557-461B-AA04-B963B1D7FB89}" srcOrd="3" destOrd="0" presId="urn:microsoft.com/office/officeart/2005/8/layout/target3"/>
    <dgm:cxn modelId="{73230748-2026-4386-A964-8B5EFAB21FD4}" type="presParOf" srcId="{3A50AAFD-8DBD-495C-8ADF-77FA5CC54CBF}" destId="{935E9B84-814E-46EB-9ED6-817F8654EB2C}" srcOrd="4" destOrd="0" presId="urn:microsoft.com/office/officeart/2005/8/layout/target3"/>
    <dgm:cxn modelId="{DCC9671E-57B5-415E-B1CE-ABD90C5698CF}" type="presParOf" srcId="{3A50AAFD-8DBD-495C-8ADF-77FA5CC54CBF}" destId="{D80C0E40-8A71-4791-9FAC-4BB3AC27C3AC}" srcOrd="5" destOrd="0" presId="urn:microsoft.com/office/officeart/2005/8/layout/target3"/>
    <dgm:cxn modelId="{732986A0-1A11-429B-AD93-153C804671F9}" type="presParOf" srcId="{3A50AAFD-8DBD-495C-8ADF-77FA5CC54CBF}" destId="{7AED8240-3ADC-4178-B433-46ECAD1884D3}" srcOrd="6" destOrd="0" presId="urn:microsoft.com/office/officeart/2005/8/layout/target3"/>
    <dgm:cxn modelId="{EAB2D618-B55A-4D47-8262-998C6E521CC0}" type="presParOf" srcId="{3A50AAFD-8DBD-495C-8ADF-77FA5CC54CBF}" destId="{2DAF1C35-BDE0-4BEC-9275-B1163203510F}" srcOrd="7" destOrd="0" presId="urn:microsoft.com/office/officeart/2005/8/layout/target3"/>
    <dgm:cxn modelId="{D245D61E-B550-4EAE-BB65-80FA61F1D048}" type="presParOf" srcId="{3A50AAFD-8DBD-495C-8ADF-77FA5CC54CBF}" destId="{2F2ED057-E2F2-4085-84A4-7A046C4EFAAC}" srcOrd="8" destOrd="0" presId="urn:microsoft.com/office/officeart/2005/8/layout/target3"/>
    <dgm:cxn modelId="{6EF07452-2F82-4B4B-A467-AB35748C1CD6}" type="presParOf" srcId="{3A50AAFD-8DBD-495C-8ADF-77FA5CC54CBF}" destId="{9ADD8811-55A6-44EA-8292-D28C01290BEA}" srcOrd="9" destOrd="0" presId="urn:microsoft.com/office/officeart/2005/8/layout/target3"/>
    <dgm:cxn modelId="{FB5038A8-1094-4A7D-9688-B6EDCA5F1A00}" type="presParOf" srcId="{3A50AAFD-8DBD-495C-8ADF-77FA5CC54CBF}" destId="{309A2ABB-037A-4E86-B9DD-412F85931F06}" srcOrd="10" destOrd="0" presId="urn:microsoft.com/office/officeart/2005/8/layout/target3"/>
    <dgm:cxn modelId="{BDEE8A2E-93E7-4E19-9D5A-56B769FFE858}" type="presParOf" srcId="{3A50AAFD-8DBD-495C-8ADF-77FA5CC54CBF}" destId="{A326988F-A126-41D5-89D8-37C09267F8AD}" srcOrd="11" destOrd="0" presId="urn:microsoft.com/office/officeart/2005/8/layout/target3"/>
    <dgm:cxn modelId="{0328F023-CBBD-431D-B980-910F3B0623A0}" type="presParOf" srcId="{3A50AAFD-8DBD-495C-8ADF-77FA5CC54CBF}" destId="{70BD36CC-CC72-4EE8-B88A-634E5C53070B}" srcOrd="12" destOrd="0" presId="urn:microsoft.com/office/officeart/2005/8/layout/target3"/>
    <dgm:cxn modelId="{F457041A-A3B9-4630-8491-B657E74F2163}" type="presParOf" srcId="{3A50AAFD-8DBD-495C-8ADF-77FA5CC54CBF}" destId="{D00863FB-C7F1-4CC7-86AA-B2E252E76010}" srcOrd="13" destOrd="0" presId="urn:microsoft.com/office/officeart/2005/8/layout/target3"/>
    <dgm:cxn modelId="{06924497-EF1A-4BAF-8753-559A2943B16B}" type="presParOf" srcId="{3A50AAFD-8DBD-495C-8ADF-77FA5CC54CBF}" destId="{B2DC3FB2-D4D7-489B-968A-A8A093600BFF}"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4A56E-5A43-4190-AB2D-AE0C436E747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8BAC591-591E-4606-B632-72FCF25F61B4}">
      <dgm:prSet phldrT="[Text]" custT="1"/>
      <dgm:spPr/>
      <dgm:t>
        <a:bodyPr/>
        <a:lstStyle/>
        <a:p>
          <a:r>
            <a:rPr lang="en-US" sz="1800" b="1" dirty="0" smtClean="0"/>
            <a:t>Partnership Selection Criteria</a:t>
          </a:r>
          <a:endParaRPr lang="en-US" sz="1800" b="1" dirty="0"/>
        </a:p>
      </dgm:t>
    </dgm:pt>
    <dgm:pt modelId="{7E34F2CC-5B9A-4C9A-8BD2-3D25540AE80C}" type="parTrans" cxnId="{0BD8BC3E-E58E-4E6C-AB73-A4D7F038E0BE}">
      <dgm:prSet/>
      <dgm:spPr/>
      <dgm:t>
        <a:bodyPr/>
        <a:lstStyle/>
        <a:p>
          <a:endParaRPr lang="en-US" sz="2800"/>
        </a:p>
      </dgm:t>
    </dgm:pt>
    <dgm:pt modelId="{B89C7F76-E818-4036-B639-EF63FEE03523}" type="sibTrans" cxnId="{0BD8BC3E-E58E-4E6C-AB73-A4D7F038E0BE}">
      <dgm:prSet/>
      <dgm:spPr/>
      <dgm:t>
        <a:bodyPr/>
        <a:lstStyle/>
        <a:p>
          <a:endParaRPr lang="en-US" sz="2800"/>
        </a:p>
      </dgm:t>
    </dgm:pt>
    <dgm:pt modelId="{D880BBF8-CB14-4BB3-88F0-6F09D2FBCE58}">
      <dgm:prSet phldrT="[Text]" custT="1"/>
      <dgm:spPr/>
      <dgm:t>
        <a:bodyPr/>
        <a:lstStyle/>
        <a:p>
          <a:r>
            <a:rPr lang="en-US" sz="1800" b="1" dirty="0" smtClean="0"/>
            <a:t>Partnership Execution</a:t>
          </a:r>
          <a:endParaRPr lang="en-US" sz="1800" b="1" dirty="0"/>
        </a:p>
      </dgm:t>
    </dgm:pt>
    <dgm:pt modelId="{116999E0-F2D0-4D0E-BF82-85B474FD4442}" type="parTrans" cxnId="{C288C659-3F08-40E8-BCE6-150B7F36EA95}">
      <dgm:prSet/>
      <dgm:spPr/>
      <dgm:t>
        <a:bodyPr/>
        <a:lstStyle/>
        <a:p>
          <a:endParaRPr lang="en-US" sz="2800"/>
        </a:p>
      </dgm:t>
    </dgm:pt>
    <dgm:pt modelId="{E4FD0556-CC08-4196-A6E0-E021B4145C26}" type="sibTrans" cxnId="{C288C659-3F08-40E8-BCE6-150B7F36EA95}">
      <dgm:prSet/>
      <dgm:spPr/>
      <dgm:t>
        <a:bodyPr/>
        <a:lstStyle/>
        <a:p>
          <a:endParaRPr lang="en-US" sz="2800"/>
        </a:p>
      </dgm:t>
    </dgm:pt>
    <dgm:pt modelId="{5983CEA9-E653-4D6D-9F19-52095620265C}">
      <dgm:prSet phldrT="[Text]" custT="1"/>
      <dgm:spPr/>
      <dgm:t>
        <a:bodyPr/>
        <a:lstStyle/>
        <a:p>
          <a:r>
            <a:rPr lang="en-US" sz="1800" b="1" dirty="0" smtClean="0"/>
            <a:t>Partnership Outcomes</a:t>
          </a:r>
          <a:endParaRPr lang="en-US" sz="1800" b="1" dirty="0"/>
        </a:p>
      </dgm:t>
    </dgm:pt>
    <dgm:pt modelId="{6C6FDBA1-8486-4D46-9127-181F3E343FB0}" type="parTrans" cxnId="{1FF9E9FA-0678-4FC4-A64A-9F1E5A647E8E}">
      <dgm:prSet/>
      <dgm:spPr/>
      <dgm:t>
        <a:bodyPr/>
        <a:lstStyle/>
        <a:p>
          <a:endParaRPr lang="en-US" sz="2800"/>
        </a:p>
      </dgm:t>
    </dgm:pt>
    <dgm:pt modelId="{71A4F874-7D6F-4D45-865F-B8A9D34A1462}" type="sibTrans" cxnId="{1FF9E9FA-0678-4FC4-A64A-9F1E5A647E8E}">
      <dgm:prSet/>
      <dgm:spPr/>
      <dgm:t>
        <a:bodyPr/>
        <a:lstStyle/>
        <a:p>
          <a:endParaRPr lang="en-US" sz="2800"/>
        </a:p>
      </dgm:t>
    </dgm:pt>
    <dgm:pt modelId="{BBCBEA15-DFC1-48BF-BEF4-6957BC5E2652}">
      <dgm:prSet phldrT="[Text]" custT="1"/>
      <dgm:spPr/>
      <dgm:t>
        <a:bodyPr/>
        <a:lstStyle/>
        <a:p>
          <a:r>
            <a:rPr lang="en-US" sz="1400" dirty="0" smtClean="0"/>
            <a:t>Improved Citizen Benefits</a:t>
          </a:r>
          <a:endParaRPr lang="en-US" sz="1400" dirty="0"/>
        </a:p>
      </dgm:t>
    </dgm:pt>
    <dgm:pt modelId="{F95E2117-1D18-4DCF-8F88-03B5BF47DA41}" type="parTrans" cxnId="{A82AF3FF-1CDC-4C4D-B343-64A8853BE256}">
      <dgm:prSet/>
      <dgm:spPr/>
      <dgm:t>
        <a:bodyPr/>
        <a:lstStyle/>
        <a:p>
          <a:endParaRPr lang="en-US" sz="2800"/>
        </a:p>
      </dgm:t>
    </dgm:pt>
    <dgm:pt modelId="{B3F7EB55-1112-4E0E-8351-DF10924CE57F}" type="sibTrans" cxnId="{A82AF3FF-1CDC-4C4D-B343-64A8853BE256}">
      <dgm:prSet/>
      <dgm:spPr/>
      <dgm:t>
        <a:bodyPr/>
        <a:lstStyle/>
        <a:p>
          <a:endParaRPr lang="en-US" sz="2800"/>
        </a:p>
      </dgm:t>
    </dgm:pt>
    <dgm:pt modelId="{E810A2A9-AB13-4B54-8AA1-45D5BB1D645F}">
      <dgm:prSet phldrT="[Text]" custT="1"/>
      <dgm:spPr/>
      <dgm:t>
        <a:bodyPr/>
        <a:lstStyle/>
        <a:p>
          <a:r>
            <a:rPr lang="en-US" sz="1400" dirty="0" smtClean="0"/>
            <a:t>Greater Government Efficiency</a:t>
          </a:r>
          <a:endParaRPr lang="en-US" sz="1400" dirty="0"/>
        </a:p>
      </dgm:t>
    </dgm:pt>
    <dgm:pt modelId="{5BF704A1-4163-4BA5-9990-F90A4A8B431A}" type="parTrans" cxnId="{2A0E4920-75D9-407C-9E93-E63C7A0BA9A7}">
      <dgm:prSet/>
      <dgm:spPr/>
      <dgm:t>
        <a:bodyPr/>
        <a:lstStyle/>
        <a:p>
          <a:endParaRPr lang="en-US" sz="2800"/>
        </a:p>
      </dgm:t>
    </dgm:pt>
    <dgm:pt modelId="{7B9F1EDC-71FD-4620-B858-007771D45448}" type="sibTrans" cxnId="{2A0E4920-75D9-407C-9E93-E63C7A0BA9A7}">
      <dgm:prSet/>
      <dgm:spPr/>
      <dgm:t>
        <a:bodyPr/>
        <a:lstStyle/>
        <a:p>
          <a:endParaRPr lang="en-US" sz="2800"/>
        </a:p>
      </dgm:t>
    </dgm:pt>
    <dgm:pt modelId="{7523A367-FD3F-4C75-AD4E-B69932A9AFC2}">
      <dgm:prSet phldrT="[Text]" custT="1"/>
      <dgm:spPr/>
      <dgm:t>
        <a:bodyPr/>
        <a:lstStyle/>
        <a:p>
          <a:r>
            <a:rPr lang="en-US" sz="1400" dirty="0" smtClean="0"/>
            <a:t>Enhanced Public Image</a:t>
          </a:r>
          <a:endParaRPr lang="en-US" sz="1400" dirty="0"/>
        </a:p>
      </dgm:t>
    </dgm:pt>
    <dgm:pt modelId="{3E94049F-2ADF-4AE3-9466-EB02037848C9}" type="parTrans" cxnId="{536022C8-0A75-4F71-B5C4-BCA0D53AD5BC}">
      <dgm:prSet/>
      <dgm:spPr/>
      <dgm:t>
        <a:bodyPr/>
        <a:lstStyle/>
        <a:p>
          <a:endParaRPr lang="en-US" sz="2800"/>
        </a:p>
      </dgm:t>
    </dgm:pt>
    <dgm:pt modelId="{090FAAB3-E3B5-49B3-9654-051C28A3C467}" type="sibTrans" cxnId="{536022C8-0A75-4F71-B5C4-BCA0D53AD5BC}">
      <dgm:prSet/>
      <dgm:spPr/>
      <dgm:t>
        <a:bodyPr/>
        <a:lstStyle/>
        <a:p>
          <a:endParaRPr lang="en-US" sz="2800"/>
        </a:p>
      </dgm:t>
    </dgm:pt>
    <dgm:pt modelId="{2FBBFA23-0E11-4830-A1B7-A5487BDB21C8}">
      <dgm:prSet phldrT="[Text]" custT="1"/>
      <dgm:spPr/>
      <dgm:t>
        <a:bodyPr/>
        <a:lstStyle/>
        <a:p>
          <a:r>
            <a:rPr lang="en-US" sz="1400" dirty="0" smtClean="0"/>
            <a:t>Transparency</a:t>
          </a:r>
          <a:endParaRPr lang="en-US" sz="1400" dirty="0"/>
        </a:p>
      </dgm:t>
    </dgm:pt>
    <dgm:pt modelId="{526CCA36-CEA2-4EBD-AEEF-14E820945C4A}" type="parTrans" cxnId="{6352F76A-FD09-4091-B0FA-D83D71242219}">
      <dgm:prSet/>
      <dgm:spPr/>
      <dgm:t>
        <a:bodyPr/>
        <a:lstStyle/>
        <a:p>
          <a:endParaRPr lang="en-US" sz="2800"/>
        </a:p>
      </dgm:t>
    </dgm:pt>
    <dgm:pt modelId="{F7F74711-594C-4166-9368-20DF9C84B37C}" type="sibTrans" cxnId="{6352F76A-FD09-4091-B0FA-D83D71242219}">
      <dgm:prSet/>
      <dgm:spPr/>
      <dgm:t>
        <a:bodyPr/>
        <a:lstStyle/>
        <a:p>
          <a:endParaRPr lang="en-US" sz="2800"/>
        </a:p>
      </dgm:t>
    </dgm:pt>
    <dgm:pt modelId="{A5005D21-6545-4C8F-89B2-4F681A0E9957}">
      <dgm:prSet phldrT="[Text]" custT="1"/>
      <dgm:spPr/>
      <dgm:t>
        <a:bodyPr/>
        <a:lstStyle/>
        <a:p>
          <a:r>
            <a:rPr lang="en-US" sz="1400" dirty="0" smtClean="0"/>
            <a:t>Citizen Engagement</a:t>
          </a:r>
          <a:endParaRPr lang="en-US" sz="1400" dirty="0"/>
        </a:p>
      </dgm:t>
    </dgm:pt>
    <dgm:pt modelId="{1D356489-470A-4E21-9276-67CF363D4BD2}" type="parTrans" cxnId="{1EC2E287-4723-4F6E-A72F-4161AA306F09}">
      <dgm:prSet/>
      <dgm:spPr/>
      <dgm:t>
        <a:bodyPr/>
        <a:lstStyle/>
        <a:p>
          <a:endParaRPr lang="en-US" sz="2800"/>
        </a:p>
      </dgm:t>
    </dgm:pt>
    <dgm:pt modelId="{12804FC1-BE89-44A0-8FCA-A4EEDDECA0FF}" type="sibTrans" cxnId="{1EC2E287-4723-4F6E-A72F-4161AA306F09}">
      <dgm:prSet/>
      <dgm:spPr/>
      <dgm:t>
        <a:bodyPr/>
        <a:lstStyle/>
        <a:p>
          <a:endParaRPr lang="en-US" sz="2800"/>
        </a:p>
      </dgm:t>
    </dgm:pt>
    <dgm:pt modelId="{87F571F6-FD04-4D2A-AA05-2A5E6D2B6C6F}">
      <dgm:prSet phldrT="[Text]" custT="1"/>
      <dgm:spPr/>
      <dgm:t>
        <a:bodyPr/>
        <a:lstStyle/>
        <a:p>
          <a:r>
            <a:rPr lang="en-US" sz="1400" dirty="0" smtClean="0"/>
            <a:t>Strong Governance</a:t>
          </a:r>
          <a:endParaRPr lang="en-US" sz="1400" dirty="0"/>
        </a:p>
      </dgm:t>
    </dgm:pt>
    <dgm:pt modelId="{39CFAE6F-8686-428A-8D25-C692F9ACB1C7}" type="parTrans" cxnId="{02D58E57-16AC-44FD-8FA7-5CF2F7B6AC37}">
      <dgm:prSet/>
      <dgm:spPr/>
      <dgm:t>
        <a:bodyPr/>
        <a:lstStyle/>
        <a:p>
          <a:endParaRPr lang="en-US" sz="2800"/>
        </a:p>
      </dgm:t>
    </dgm:pt>
    <dgm:pt modelId="{00297F6D-F6B1-42F7-ADE8-06FC6A7DA618}" type="sibTrans" cxnId="{02D58E57-16AC-44FD-8FA7-5CF2F7B6AC37}">
      <dgm:prSet/>
      <dgm:spPr/>
      <dgm:t>
        <a:bodyPr/>
        <a:lstStyle/>
        <a:p>
          <a:endParaRPr lang="en-US" sz="2800"/>
        </a:p>
      </dgm:t>
    </dgm:pt>
    <dgm:pt modelId="{01C8CEBA-F893-4696-A0AC-E96352954AC9}">
      <dgm:prSet phldrT="[Text]" custT="1"/>
      <dgm:spPr/>
      <dgm:t>
        <a:bodyPr/>
        <a:lstStyle/>
        <a:p>
          <a:r>
            <a:rPr lang="en-US" sz="1400" dirty="0" smtClean="0"/>
            <a:t>Shared Investment</a:t>
          </a:r>
          <a:endParaRPr lang="en-US" sz="1400" dirty="0"/>
        </a:p>
      </dgm:t>
    </dgm:pt>
    <dgm:pt modelId="{47BD090D-630E-4021-8E72-2B425C09C9BF}" type="parTrans" cxnId="{E1AA4F61-CC5A-4EF1-89EA-66986B24A490}">
      <dgm:prSet/>
      <dgm:spPr/>
      <dgm:t>
        <a:bodyPr/>
        <a:lstStyle/>
        <a:p>
          <a:endParaRPr lang="en-US" sz="2800"/>
        </a:p>
      </dgm:t>
    </dgm:pt>
    <dgm:pt modelId="{55A1D101-C6B4-4773-8271-B10849FB5A25}" type="sibTrans" cxnId="{E1AA4F61-CC5A-4EF1-89EA-66986B24A490}">
      <dgm:prSet/>
      <dgm:spPr/>
      <dgm:t>
        <a:bodyPr/>
        <a:lstStyle/>
        <a:p>
          <a:endParaRPr lang="en-US" sz="2800"/>
        </a:p>
      </dgm:t>
    </dgm:pt>
    <dgm:pt modelId="{C928F795-1E69-42B7-86C7-7CAE31473045}">
      <dgm:prSet phldrT="[Text]" custT="1"/>
      <dgm:spPr/>
      <dgm:t>
        <a:bodyPr/>
        <a:lstStyle/>
        <a:p>
          <a:r>
            <a:rPr lang="en-US" sz="1400" dirty="0" smtClean="0"/>
            <a:t>Shared Accountability</a:t>
          </a:r>
          <a:endParaRPr lang="en-US" sz="1400" dirty="0"/>
        </a:p>
      </dgm:t>
    </dgm:pt>
    <dgm:pt modelId="{399C5BA8-BF33-495E-B81E-9CD018D5007B}" type="parTrans" cxnId="{FEE04721-8762-40D8-8A89-B09F45A835B8}">
      <dgm:prSet/>
      <dgm:spPr/>
      <dgm:t>
        <a:bodyPr/>
        <a:lstStyle/>
        <a:p>
          <a:endParaRPr lang="en-US" sz="2800"/>
        </a:p>
      </dgm:t>
    </dgm:pt>
    <dgm:pt modelId="{E51ADCDD-FBBF-4C05-A4F8-63D516E42375}" type="sibTrans" cxnId="{FEE04721-8762-40D8-8A89-B09F45A835B8}">
      <dgm:prSet/>
      <dgm:spPr/>
      <dgm:t>
        <a:bodyPr/>
        <a:lstStyle/>
        <a:p>
          <a:endParaRPr lang="en-US" sz="2800"/>
        </a:p>
      </dgm:t>
    </dgm:pt>
    <dgm:pt modelId="{542FBB6D-69DA-41AB-8A1E-C2130F38728A}">
      <dgm:prSet phldrT="[Text]" custT="1"/>
      <dgm:spPr/>
      <dgm:t>
        <a:bodyPr/>
        <a:lstStyle/>
        <a:p>
          <a:r>
            <a:rPr lang="en-US" sz="1400" dirty="0" smtClean="0"/>
            <a:t>Improved Citizen Experience</a:t>
          </a:r>
          <a:endParaRPr lang="en-US" sz="1400" dirty="0"/>
        </a:p>
      </dgm:t>
    </dgm:pt>
    <dgm:pt modelId="{2AF61457-821B-4719-81E3-6C374358494D}" type="parTrans" cxnId="{F2D07F03-54CF-4048-AF68-D5953674C838}">
      <dgm:prSet/>
      <dgm:spPr/>
      <dgm:t>
        <a:bodyPr/>
        <a:lstStyle/>
        <a:p>
          <a:endParaRPr lang="en-US" sz="2800"/>
        </a:p>
      </dgm:t>
    </dgm:pt>
    <dgm:pt modelId="{5DB2ABE0-932B-497E-A2A5-D8FDACE1382F}" type="sibTrans" cxnId="{F2D07F03-54CF-4048-AF68-D5953674C838}">
      <dgm:prSet/>
      <dgm:spPr/>
      <dgm:t>
        <a:bodyPr/>
        <a:lstStyle/>
        <a:p>
          <a:endParaRPr lang="en-US" sz="2800"/>
        </a:p>
      </dgm:t>
    </dgm:pt>
    <dgm:pt modelId="{B604B919-6A76-4056-B7F0-EEE711934910}">
      <dgm:prSet phldrT="[Text]" custT="1"/>
      <dgm:spPr/>
      <dgm:t>
        <a:bodyPr/>
        <a:lstStyle/>
        <a:p>
          <a:r>
            <a:rPr lang="en-US" sz="1400" dirty="0" smtClean="0"/>
            <a:t>State/Local Mutual Benefits</a:t>
          </a:r>
          <a:endParaRPr lang="en-US" sz="1400" dirty="0"/>
        </a:p>
      </dgm:t>
    </dgm:pt>
    <dgm:pt modelId="{B40213D1-A4B7-4B8F-8FD4-FF8DD2BB5DF4}" type="parTrans" cxnId="{FD9A66C8-6CD6-4E79-B9E1-354C63FE9B9C}">
      <dgm:prSet/>
      <dgm:spPr/>
      <dgm:t>
        <a:bodyPr/>
        <a:lstStyle/>
        <a:p>
          <a:endParaRPr lang="en-US" sz="2800"/>
        </a:p>
      </dgm:t>
    </dgm:pt>
    <dgm:pt modelId="{83AC507F-F18C-4755-B72A-9DFB711E0F4D}" type="sibTrans" cxnId="{FD9A66C8-6CD6-4E79-B9E1-354C63FE9B9C}">
      <dgm:prSet/>
      <dgm:spPr/>
      <dgm:t>
        <a:bodyPr/>
        <a:lstStyle/>
        <a:p>
          <a:endParaRPr lang="en-US" sz="2800"/>
        </a:p>
      </dgm:t>
    </dgm:pt>
    <dgm:pt modelId="{7E92C199-5192-4321-82F3-BD2FCDB6D8AF}">
      <dgm:prSet phldrT="[Text]" custT="1"/>
      <dgm:spPr/>
      <dgm:t>
        <a:bodyPr/>
        <a:lstStyle/>
        <a:p>
          <a:r>
            <a:rPr lang="en-US" sz="1400" dirty="0" smtClean="0"/>
            <a:t>Sustainable Services</a:t>
          </a:r>
          <a:endParaRPr lang="en-US" sz="1400" dirty="0"/>
        </a:p>
      </dgm:t>
    </dgm:pt>
    <dgm:pt modelId="{63072833-6AFA-4062-9BAF-55432FC06976}" type="parTrans" cxnId="{41023087-1943-4BB9-B57D-ACFCBD7651EE}">
      <dgm:prSet/>
      <dgm:spPr/>
      <dgm:t>
        <a:bodyPr/>
        <a:lstStyle/>
        <a:p>
          <a:endParaRPr lang="en-US" sz="2800"/>
        </a:p>
      </dgm:t>
    </dgm:pt>
    <dgm:pt modelId="{F8F81753-9B4A-4B55-8D2C-6EF8A97590B0}" type="sibTrans" cxnId="{41023087-1943-4BB9-B57D-ACFCBD7651EE}">
      <dgm:prSet/>
      <dgm:spPr/>
      <dgm:t>
        <a:bodyPr/>
        <a:lstStyle/>
        <a:p>
          <a:endParaRPr lang="en-US" sz="2800"/>
        </a:p>
      </dgm:t>
    </dgm:pt>
    <dgm:pt modelId="{22F1DE77-DCE7-43AF-AFB5-87545AFE5696}">
      <dgm:prSet phldrT="[Text]" custT="1"/>
      <dgm:spPr/>
      <dgm:t>
        <a:bodyPr/>
        <a:lstStyle/>
        <a:p>
          <a:r>
            <a:rPr lang="en-US" sz="1400" dirty="0" smtClean="0"/>
            <a:t>Improved Public Trust</a:t>
          </a:r>
          <a:endParaRPr lang="en-US" sz="1400" dirty="0"/>
        </a:p>
      </dgm:t>
    </dgm:pt>
    <dgm:pt modelId="{B956F1FA-89EF-49A3-8358-CA524E782D4F}" type="parTrans" cxnId="{3F51FB0C-B8F6-4CE4-AE1C-CA5CC99B2A83}">
      <dgm:prSet/>
      <dgm:spPr/>
      <dgm:t>
        <a:bodyPr/>
        <a:lstStyle/>
        <a:p>
          <a:endParaRPr lang="en-US"/>
        </a:p>
      </dgm:t>
    </dgm:pt>
    <dgm:pt modelId="{484BB867-F928-48ED-875E-2E242F4A7737}" type="sibTrans" cxnId="{3F51FB0C-B8F6-4CE4-AE1C-CA5CC99B2A83}">
      <dgm:prSet/>
      <dgm:spPr/>
      <dgm:t>
        <a:bodyPr/>
        <a:lstStyle/>
        <a:p>
          <a:endParaRPr lang="en-US"/>
        </a:p>
      </dgm:t>
    </dgm:pt>
    <dgm:pt modelId="{4AA2338D-05B0-46B7-A9D0-F1EA0DD245E0}" type="pres">
      <dgm:prSet presAssocID="{DFC4A56E-5A43-4190-AB2D-AE0C436E747D}" presName="Name0" presStyleCnt="0">
        <dgm:presLayoutVars>
          <dgm:dir/>
          <dgm:resizeHandles val="exact"/>
        </dgm:presLayoutVars>
      </dgm:prSet>
      <dgm:spPr/>
    </dgm:pt>
    <dgm:pt modelId="{6B81A211-605D-4BE5-8EA9-16D6E575D13C}" type="pres">
      <dgm:prSet presAssocID="{D8BAC591-591E-4606-B632-72FCF25F61B4}" presName="composite" presStyleCnt="0"/>
      <dgm:spPr/>
    </dgm:pt>
    <dgm:pt modelId="{FC39EF9D-E999-466B-B283-891AFA9B25B0}" type="pres">
      <dgm:prSet presAssocID="{D8BAC591-591E-4606-B632-72FCF25F61B4}" presName="bgChev" presStyleLbl="node1" presStyleIdx="0" presStyleCnt="3"/>
      <dgm:spPr/>
    </dgm:pt>
    <dgm:pt modelId="{25854449-E7BA-490E-92DD-ABEC40BD2F8D}" type="pres">
      <dgm:prSet presAssocID="{D8BAC591-591E-4606-B632-72FCF25F61B4}" presName="txNode" presStyleLbl="fgAcc1" presStyleIdx="0" presStyleCnt="3" custScaleY="295992" custLinFactNeighborX="-9430">
        <dgm:presLayoutVars>
          <dgm:bulletEnabled val="1"/>
        </dgm:presLayoutVars>
      </dgm:prSet>
      <dgm:spPr/>
      <dgm:t>
        <a:bodyPr/>
        <a:lstStyle/>
        <a:p>
          <a:endParaRPr lang="en-US"/>
        </a:p>
      </dgm:t>
    </dgm:pt>
    <dgm:pt modelId="{3438CB46-7DBB-4761-AC11-443F82B8B64E}" type="pres">
      <dgm:prSet presAssocID="{B89C7F76-E818-4036-B639-EF63FEE03523}" presName="compositeSpace" presStyleCnt="0"/>
      <dgm:spPr/>
    </dgm:pt>
    <dgm:pt modelId="{F5B26694-E903-40BC-8318-A5B009280FF2}" type="pres">
      <dgm:prSet presAssocID="{D880BBF8-CB14-4BB3-88F0-6F09D2FBCE58}" presName="composite" presStyleCnt="0"/>
      <dgm:spPr/>
    </dgm:pt>
    <dgm:pt modelId="{4A4CDD5A-84D2-42FB-AB07-A456EDB87326}" type="pres">
      <dgm:prSet presAssocID="{D880BBF8-CB14-4BB3-88F0-6F09D2FBCE58}" presName="bgChev" presStyleLbl="node1" presStyleIdx="1" presStyleCnt="3"/>
      <dgm:spPr/>
    </dgm:pt>
    <dgm:pt modelId="{E9F8982A-C27A-40D6-9CD9-C8CDD2A2215E}" type="pres">
      <dgm:prSet presAssocID="{D880BBF8-CB14-4BB3-88F0-6F09D2FBCE58}" presName="txNode" presStyleLbl="fgAcc1" presStyleIdx="1" presStyleCnt="3" custScaleY="295992" custLinFactNeighborX="-9430">
        <dgm:presLayoutVars>
          <dgm:bulletEnabled val="1"/>
        </dgm:presLayoutVars>
      </dgm:prSet>
      <dgm:spPr/>
      <dgm:t>
        <a:bodyPr/>
        <a:lstStyle/>
        <a:p>
          <a:endParaRPr lang="en-US"/>
        </a:p>
      </dgm:t>
    </dgm:pt>
    <dgm:pt modelId="{F79D2A62-BD52-4D28-8339-519C0A8A6E67}" type="pres">
      <dgm:prSet presAssocID="{E4FD0556-CC08-4196-A6E0-E021B4145C26}" presName="compositeSpace" presStyleCnt="0"/>
      <dgm:spPr/>
    </dgm:pt>
    <dgm:pt modelId="{78FD2158-F110-4B7B-B014-DCAD8560CFB1}" type="pres">
      <dgm:prSet presAssocID="{5983CEA9-E653-4D6D-9F19-52095620265C}" presName="composite" presStyleCnt="0"/>
      <dgm:spPr/>
    </dgm:pt>
    <dgm:pt modelId="{D3ED7C53-AFB1-44C3-AAA5-235A6075ACAB}" type="pres">
      <dgm:prSet presAssocID="{5983CEA9-E653-4D6D-9F19-52095620265C}" presName="bgChev" presStyleLbl="node1" presStyleIdx="2" presStyleCnt="3"/>
      <dgm:spPr/>
    </dgm:pt>
    <dgm:pt modelId="{866367BD-71BB-48F2-8B6F-4B3DAC7BCD3B}" type="pres">
      <dgm:prSet presAssocID="{5983CEA9-E653-4D6D-9F19-52095620265C}" presName="txNode" presStyleLbl="fgAcc1" presStyleIdx="2" presStyleCnt="3" custScaleY="295992" custLinFactNeighborX="-9430">
        <dgm:presLayoutVars>
          <dgm:bulletEnabled val="1"/>
        </dgm:presLayoutVars>
      </dgm:prSet>
      <dgm:spPr/>
      <dgm:t>
        <a:bodyPr/>
        <a:lstStyle/>
        <a:p>
          <a:endParaRPr lang="en-US"/>
        </a:p>
      </dgm:t>
    </dgm:pt>
  </dgm:ptLst>
  <dgm:cxnLst>
    <dgm:cxn modelId="{3F51FB0C-B8F6-4CE4-AE1C-CA5CC99B2A83}" srcId="{5983CEA9-E653-4D6D-9F19-52095620265C}" destId="{22F1DE77-DCE7-43AF-AFB5-87545AFE5696}" srcOrd="3" destOrd="0" parTransId="{B956F1FA-89EF-49A3-8358-CA524E782D4F}" sibTransId="{484BB867-F928-48ED-875E-2E242F4A7737}"/>
    <dgm:cxn modelId="{41023087-1943-4BB9-B57D-ACFCBD7651EE}" srcId="{5983CEA9-E653-4D6D-9F19-52095620265C}" destId="{7E92C199-5192-4321-82F3-BD2FCDB6D8AF}" srcOrd="2" destOrd="0" parTransId="{63072833-6AFA-4062-9BAF-55432FC06976}" sibTransId="{F8F81753-9B4A-4B55-8D2C-6EF8A97590B0}"/>
    <dgm:cxn modelId="{E1AA4F61-CC5A-4EF1-89EA-66986B24A490}" srcId="{D8BAC591-591E-4606-B632-72FCF25F61B4}" destId="{01C8CEBA-F893-4696-A0AC-E96352954AC9}" srcOrd="2" destOrd="0" parTransId="{47BD090D-630E-4021-8E72-2B425C09C9BF}" sibTransId="{55A1D101-C6B4-4773-8271-B10849FB5A25}"/>
    <dgm:cxn modelId="{22DE3048-F54A-43C3-9F42-7290425BD02F}" type="presOf" srcId="{7E92C199-5192-4321-82F3-BD2FCDB6D8AF}" destId="{866367BD-71BB-48F2-8B6F-4B3DAC7BCD3B}" srcOrd="0" destOrd="3" presId="urn:microsoft.com/office/officeart/2005/8/layout/chevronAccent+Icon"/>
    <dgm:cxn modelId="{7BD1C8C8-2514-4280-8B4A-D767745356CF}" type="presOf" srcId="{87F571F6-FD04-4D2A-AA05-2A5E6D2B6C6F}" destId="{E9F8982A-C27A-40D6-9CD9-C8CDD2A2215E}" srcOrd="0" destOrd="3" presId="urn:microsoft.com/office/officeart/2005/8/layout/chevronAccent+Icon"/>
    <dgm:cxn modelId="{536022C8-0A75-4F71-B5C4-BCA0D53AD5BC}" srcId="{D8BAC591-591E-4606-B632-72FCF25F61B4}" destId="{7523A367-FD3F-4C75-AD4E-B69932A9AFC2}" srcOrd="3" destOrd="0" parTransId="{3E94049F-2ADF-4AE3-9466-EB02037848C9}" sibTransId="{090FAAB3-E3B5-49B3-9654-051C28A3C467}"/>
    <dgm:cxn modelId="{4832183A-240D-4661-8D6C-5280640865E1}" type="presOf" srcId="{01C8CEBA-F893-4696-A0AC-E96352954AC9}" destId="{25854449-E7BA-490E-92DD-ABEC40BD2F8D}" srcOrd="0" destOrd="3" presId="urn:microsoft.com/office/officeart/2005/8/layout/chevronAccent+Icon"/>
    <dgm:cxn modelId="{8A4D4FAE-36DE-4CA3-A619-9E406B1656D7}" type="presOf" srcId="{5983CEA9-E653-4D6D-9F19-52095620265C}" destId="{866367BD-71BB-48F2-8B6F-4B3DAC7BCD3B}" srcOrd="0" destOrd="0" presId="urn:microsoft.com/office/officeart/2005/8/layout/chevronAccent+Icon"/>
    <dgm:cxn modelId="{2D268FA5-B276-474F-858E-D6A99BE878EC}" type="presOf" srcId="{E810A2A9-AB13-4B54-8AA1-45D5BB1D645F}" destId="{25854449-E7BA-490E-92DD-ABEC40BD2F8D}" srcOrd="0" destOrd="2" presId="urn:microsoft.com/office/officeart/2005/8/layout/chevronAccent+Icon"/>
    <dgm:cxn modelId="{6B34765C-C6CA-490A-83B8-692864AFC439}" type="presOf" srcId="{7523A367-FD3F-4C75-AD4E-B69932A9AFC2}" destId="{25854449-E7BA-490E-92DD-ABEC40BD2F8D}" srcOrd="0" destOrd="4" presId="urn:microsoft.com/office/officeart/2005/8/layout/chevronAccent+Icon"/>
    <dgm:cxn modelId="{C288C659-3F08-40E8-BCE6-150B7F36EA95}" srcId="{DFC4A56E-5A43-4190-AB2D-AE0C436E747D}" destId="{D880BBF8-CB14-4BB3-88F0-6F09D2FBCE58}" srcOrd="1" destOrd="0" parTransId="{116999E0-F2D0-4D0E-BF82-85B474FD4442}" sibTransId="{E4FD0556-CC08-4196-A6E0-E021B4145C26}"/>
    <dgm:cxn modelId="{FEE04721-8762-40D8-8A89-B09F45A835B8}" srcId="{D880BBF8-CB14-4BB3-88F0-6F09D2FBCE58}" destId="{C928F795-1E69-42B7-86C7-7CAE31473045}" srcOrd="3" destOrd="0" parTransId="{399C5BA8-BF33-495E-B81E-9CD018D5007B}" sibTransId="{E51ADCDD-FBBF-4C05-A4F8-63D516E42375}"/>
    <dgm:cxn modelId="{6352F76A-FD09-4091-B0FA-D83D71242219}" srcId="{D880BBF8-CB14-4BB3-88F0-6F09D2FBCE58}" destId="{2FBBFA23-0E11-4830-A1B7-A5487BDB21C8}" srcOrd="0" destOrd="0" parTransId="{526CCA36-CEA2-4EBD-AEEF-14E820945C4A}" sibTransId="{F7F74711-594C-4166-9368-20DF9C84B37C}"/>
    <dgm:cxn modelId="{F2D07F03-54CF-4048-AF68-D5953674C838}" srcId="{5983CEA9-E653-4D6D-9F19-52095620265C}" destId="{542FBB6D-69DA-41AB-8A1E-C2130F38728A}" srcOrd="0" destOrd="0" parTransId="{2AF61457-821B-4719-81E3-6C374358494D}" sibTransId="{5DB2ABE0-932B-497E-A2A5-D8FDACE1382F}"/>
    <dgm:cxn modelId="{CAE53078-0E6B-44D4-8C72-D7A14AF91C2F}" type="presOf" srcId="{C928F795-1E69-42B7-86C7-7CAE31473045}" destId="{E9F8982A-C27A-40D6-9CD9-C8CDD2A2215E}" srcOrd="0" destOrd="4" presId="urn:microsoft.com/office/officeart/2005/8/layout/chevronAccent+Icon"/>
    <dgm:cxn modelId="{2E6A079A-DC38-416E-907F-BF95132679D7}" type="presOf" srcId="{542FBB6D-69DA-41AB-8A1E-C2130F38728A}" destId="{866367BD-71BB-48F2-8B6F-4B3DAC7BCD3B}" srcOrd="0" destOrd="1" presId="urn:microsoft.com/office/officeart/2005/8/layout/chevronAccent+Icon"/>
    <dgm:cxn modelId="{1EC2E287-4723-4F6E-A72F-4161AA306F09}" srcId="{D880BBF8-CB14-4BB3-88F0-6F09D2FBCE58}" destId="{A5005D21-6545-4C8F-89B2-4F681A0E9957}" srcOrd="1" destOrd="0" parTransId="{1D356489-470A-4E21-9276-67CF363D4BD2}" sibTransId="{12804FC1-BE89-44A0-8FCA-A4EEDDECA0FF}"/>
    <dgm:cxn modelId="{1FF9E9FA-0678-4FC4-A64A-9F1E5A647E8E}" srcId="{DFC4A56E-5A43-4190-AB2D-AE0C436E747D}" destId="{5983CEA9-E653-4D6D-9F19-52095620265C}" srcOrd="2" destOrd="0" parTransId="{6C6FDBA1-8486-4D46-9127-181F3E343FB0}" sibTransId="{71A4F874-7D6F-4D45-865F-B8A9D34A1462}"/>
    <dgm:cxn modelId="{2A0E4920-75D9-407C-9E93-E63C7A0BA9A7}" srcId="{D8BAC591-591E-4606-B632-72FCF25F61B4}" destId="{E810A2A9-AB13-4B54-8AA1-45D5BB1D645F}" srcOrd="1" destOrd="0" parTransId="{5BF704A1-4163-4BA5-9990-F90A4A8B431A}" sibTransId="{7B9F1EDC-71FD-4620-B858-007771D45448}"/>
    <dgm:cxn modelId="{36BD9369-5FA3-4402-8A3C-878AA8660CE7}" type="presOf" srcId="{B604B919-6A76-4056-B7F0-EEE711934910}" destId="{866367BD-71BB-48F2-8B6F-4B3DAC7BCD3B}" srcOrd="0" destOrd="2" presId="urn:microsoft.com/office/officeart/2005/8/layout/chevronAccent+Icon"/>
    <dgm:cxn modelId="{FD9A66C8-6CD6-4E79-B9E1-354C63FE9B9C}" srcId="{5983CEA9-E653-4D6D-9F19-52095620265C}" destId="{B604B919-6A76-4056-B7F0-EEE711934910}" srcOrd="1" destOrd="0" parTransId="{B40213D1-A4B7-4B8F-8FD4-FF8DD2BB5DF4}" sibTransId="{83AC507F-F18C-4755-B72A-9DFB711E0F4D}"/>
    <dgm:cxn modelId="{A82AF3FF-1CDC-4C4D-B343-64A8853BE256}" srcId="{D8BAC591-591E-4606-B632-72FCF25F61B4}" destId="{BBCBEA15-DFC1-48BF-BEF4-6957BC5E2652}" srcOrd="0" destOrd="0" parTransId="{F95E2117-1D18-4DCF-8F88-03B5BF47DA41}" sibTransId="{B3F7EB55-1112-4E0E-8351-DF10924CE57F}"/>
    <dgm:cxn modelId="{0BD8BC3E-E58E-4E6C-AB73-A4D7F038E0BE}" srcId="{DFC4A56E-5A43-4190-AB2D-AE0C436E747D}" destId="{D8BAC591-591E-4606-B632-72FCF25F61B4}" srcOrd="0" destOrd="0" parTransId="{7E34F2CC-5B9A-4C9A-8BD2-3D25540AE80C}" sibTransId="{B89C7F76-E818-4036-B639-EF63FEE03523}"/>
    <dgm:cxn modelId="{7064E79F-9109-4635-B9BE-7039DF49534C}" type="presOf" srcId="{A5005D21-6545-4C8F-89B2-4F681A0E9957}" destId="{E9F8982A-C27A-40D6-9CD9-C8CDD2A2215E}" srcOrd="0" destOrd="2" presId="urn:microsoft.com/office/officeart/2005/8/layout/chevronAccent+Icon"/>
    <dgm:cxn modelId="{02D58E57-16AC-44FD-8FA7-5CF2F7B6AC37}" srcId="{D880BBF8-CB14-4BB3-88F0-6F09D2FBCE58}" destId="{87F571F6-FD04-4D2A-AA05-2A5E6D2B6C6F}" srcOrd="2" destOrd="0" parTransId="{39CFAE6F-8686-428A-8D25-C692F9ACB1C7}" sibTransId="{00297F6D-F6B1-42F7-ADE8-06FC6A7DA618}"/>
    <dgm:cxn modelId="{2632EBA9-2E29-48FD-A11F-74B05F780F7A}" type="presOf" srcId="{2FBBFA23-0E11-4830-A1B7-A5487BDB21C8}" destId="{E9F8982A-C27A-40D6-9CD9-C8CDD2A2215E}" srcOrd="0" destOrd="1" presId="urn:microsoft.com/office/officeart/2005/8/layout/chevronAccent+Icon"/>
    <dgm:cxn modelId="{5EE9E56E-AA17-4BF4-BD6B-C78908313E4D}" type="presOf" srcId="{22F1DE77-DCE7-43AF-AFB5-87545AFE5696}" destId="{866367BD-71BB-48F2-8B6F-4B3DAC7BCD3B}" srcOrd="0" destOrd="4" presId="urn:microsoft.com/office/officeart/2005/8/layout/chevronAccent+Icon"/>
    <dgm:cxn modelId="{734DB009-AFA4-437E-A1AB-1339699825B7}" type="presOf" srcId="{DFC4A56E-5A43-4190-AB2D-AE0C436E747D}" destId="{4AA2338D-05B0-46B7-A9D0-F1EA0DD245E0}" srcOrd="0" destOrd="0" presId="urn:microsoft.com/office/officeart/2005/8/layout/chevronAccent+Icon"/>
    <dgm:cxn modelId="{38438FC4-126C-4D7D-A358-D45DC11BF7C2}" type="presOf" srcId="{D880BBF8-CB14-4BB3-88F0-6F09D2FBCE58}" destId="{E9F8982A-C27A-40D6-9CD9-C8CDD2A2215E}" srcOrd="0" destOrd="0" presId="urn:microsoft.com/office/officeart/2005/8/layout/chevronAccent+Icon"/>
    <dgm:cxn modelId="{4A894B16-9701-4CFA-9A53-69E112892E8B}" type="presOf" srcId="{BBCBEA15-DFC1-48BF-BEF4-6957BC5E2652}" destId="{25854449-E7BA-490E-92DD-ABEC40BD2F8D}" srcOrd="0" destOrd="1" presId="urn:microsoft.com/office/officeart/2005/8/layout/chevronAccent+Icon"/>
    <dgm:cxn modelId="{B7D882BB-D7D3-444F-83BA-05DCE3C77928}" type="presOf" srcId="{D8BAC591-591E-4606-B632-72FCF25F61B4}" destId="{25854449-E7BA-490E-92DD-ABEC40BD2F8D}" srcOrd="0" destOrd="0" presId="urn:microsoft.com/office/officeart/2005/8/layout/chevronAccent+Icon"/>
    <dgm:cxn modelId="{343904EF-B0FD-497F-AD12-6CCD118C0378}" type="presParOf" srcId="{4AA2338D-05B0-46B7-A9D0-F1EA0DD245E0}" destId="{6B81A211-605D-4BE5-8EA9-16D6E575D13C}" srcOrd="0" destOrd="0" presId="urn:microsoft.com/office/officeart/2005/8/layout/chevronAccent+Icon"/>
    <dgm:cxn modelId="{59503614-C428-477B-82A8-D3CC8150FAE5}" type="presParOf" srcId="{6B81A211-605D-4BE5-8EA9-16D6E575D13C}" destId="{FC39EF9D-E999-466B-B283-891AFA9B25B0}" srcOrd="0" destOrd="0" presId="urn:microsoft.com/office/officeart/2005/8/layout/chevronAccent+Icon"/>
    <dgm:cxn modelId="{81A4F8D8-E89D-48EB-AF9A-D616A3B87EC0}" type="presParOf" srcId="{6B81A211-605D-4BE5-8EA9-16D6E575D13C}" destId="{25854449-E7BA-490E-92DD-ABEC40BD2F8D}" srcOrd="1" destOrd="0" presId="urn:microsoft.com/office/officeart/2005/8/layout/chevronAccent+Icon"/>
    <dgm:cxn modelId="{8B4A682E-2E5A-4843-9B01-AC57FF6D0502}" type="presParOf" srcId="{4AA2338D-05B0-46B7-A9D0-F1EA0DD245E0}" destId="{3438CB46-7DBB-4761-AC11-443F82B8B64E}" srcOrd="1" destOrd="0" presId="urn:microsoft.com/office/officeart/2005/8/layout/chevronAccent+Icon"/>
    <dgm:cxn modelId="{79AD63EB-B918-478D-BC46-BA98F9D292CF}" type="presParOf" srcId="{4AA2338D-05B0-46B7-A9D0-F1EA0DD245E0}" destId="{F5B26694-E903-40BC-8318-A5B009280FF2}" srcOrd="2" destOrd="0" presId="urn:microsoft.com/office/officeart/2005/8/layout/chevronAccent+Icon"/>
    <dgm:cxn modelId="{6CF570D2-C7BB-4306-87A8-3061F11F6772}" type="presParOf" srcId="{F5B26694-E903-40BC-8318-A5B009280FF2}" destId="{4A4CDD5A-84D2-42FB-AB07-A456EDB87326}" srcOrd="0" destOrd="0" presId="urn:microsoft.com/office/officeart/2005/8/layout/chevronAccent+Icon"/>
    <dgm:cxn modelId="{0A1AD2E0-DA19-415A-993A-228B2228F382}" type="presParOf" srcId="{F5B26694-E903-40BC-8318-A5B009280FF2}" destId="{E9F8982A-C27A-40D6-9CD9-C8CDD2A2215E}" srcOrd="1" destOrd="0" presId="urn:microsoft.com/office/officeart/2005/8/layout/chevronAccent+Icon"/>
    <dgm:cxn modelId="{065656F5-B1BC-4848-8D62-9B24D4FB4D6E}" type="presParOf" srcId="{4AA2338D-05B0-46B7-A9D0-F1EA0DD245E0}" destId="{F79D2A62-BD52-4D28-8339-519C0A8A6E67}" srcOrd="3" destOrd="0" presId="urn:microsoft.com/office/officeart/2005/8/layout/chevronAccent+Icon"/>
    <dgm:cxn modelId="{91A7BFCD-50AD-4F2A-B05A-C7505A665698}" type="presParOf" srcId="{4AA2338D-05B0-46B7-A9D0-F1EA0DD245E0}" destId="{78FD2158-F110-4B7B-B014-DCAD8560CFB1}" srcOrd="4" destOrd="0" presId="urn:microsoft.com/office/officeart/2005/8/layout/chevronAccent+Icon"/>
    <dgm:cxn modelId="{61E8BD47-7FA9-4310-8A81-5E9BAA7FC459}" type="presParOf" srcId="{78FD2158-F110-4B7B-B014-DCAD8560CFB1}" destId="{D3ED7C53-AFB1-44C3-AAA5-235A6075ACAB}" srcOrd="0" destOrd="0" presId="urn:microsoft.com/office/officeart/2005/8/layout/chevronAccent+Icon"/>
    <dgm:cxn modelId="{F442A765-C9DF-43F4-B4A9-5B7C0FE11589}" type="presParOf" srcId="{78FD2158-F110-4B7B-B014-DCAD8560CFB1}" destId="{866367BD-71BB-48F2-8B6F-4B3DAC7BCD3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4A56E-5A43-4190-AB2D-AE0C436E747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8BAC591-591E-4606-B632-72FCF25F61B4}">
      <dgm:prSet phldrT="[Text]" custT="1"/>
      <dgm:spPr/>
      <dgm:t>
        <a:bodyPr/>
        <a:lstStyle/>
        <a:p>
          <a:r>
            <a:rPr lang="en-US" sz="1600" b="1" dirty="0" smtClean="0"/>
            <a:t>Better Partnership Selection Criteria</a:t>
          </a:r>
          <a:endParaRPr lang="en-US" sz="1600" b="1" dirty="0"/>
        </a:p>
      </dgm:t>
    </dgm:pt>
    <dgm:pt modelId="{7E34F2CC-5B9A-4C9A-8BD2-3D25540AE80C}" type="parTrans" cxnId="{0BD8BC3E-E58E-4E6C-AB73-A4D7F038E0BE}">
      <dgm:prSet/>
      <dgm:spPr/>
      <dgm:t>
        <a:bodyPr/>
        <a:lstStyle/>
        <a:p>
          <a:endParaRPr lang="en-US" sz="2400"/>
        </a:p>
      </dgm:t>
    </dgm:pt>
    <dgm:pt modelId="{B89C7F76-E818-4036-B639-EF63FEE03523}" type="sibTrans" cxnId="{0BD8BC3E-E58E-4E6C-AB73-A4D7F038E0BE}">
      <dgm:prSet/>
      <dgm:spPr/>
      <dgm:t>
        <a:bodyPr/>
        <a:lstStyle/>
        <a:p>
          <a:endParaRPr lang="en-US" sz="2400"/>
        </a:p>
      </dgm:t>
    </dgm:pt>
    <dgm:pt modelId="{D880BBF8-CB14-4BB3-88F0-6F09D2FBCE58}">
      <dgm:prSet phldrT="[Text]" custT="1"/>
      <dgm:spPr/>
      <dgm:t>
        <a:bodyPr/>
        <a:lstStyle/>
        <a:p>
          <a:r>
            <a:rPr lang="en-US" sz="1600" b="1" dirty="0" smtClean="0"/>
            <a:t>Strong Partnership Execution</a:t>
          </a:r>
          <a:endParaRPr lang="en-US" sz="1600" b="1" dirty="0"/>
        </a:p>
      </dgm:t>
    </dgm:pt>
    <dgm:pt modelId="{116999E0-F2D0-4D0E-BF82-85B474FD4442}" type="parTrans" cxnId="{C288C659-3F08-40E8-BCE6-150B7F36EA95}">
      <dgm:prSet/>
      <dgm:spPr/>
      <dgm:t>
        <a:bodyPr/>
        <a:lstStyle/>
        <a:p>
          <a:endParaRPr lang="en-US" sz="2400"/>
        </a:p>
      </dgm:t>
    </dgm:pt>
    <dgm:pt modelId="{E4FD0556-CC08-4196-A6E0-E021B4145C26}" type="sibTrans" cxnId="{C288C659-3F08-40E8-BCE6-150B7F36EA95}">
      <dgm:prSet/>
      <dgm:spPr/>
      <dgm:t>
        <a:bodyPr/>
        <a:lstStyle/>
        <a:p>
          <a:endParaRPr lang="en-US" sz="2400"/>
        </a:p>
      </dgm:t>
    </dgm:pt>
    <dgm:pt modelId="{5983CEA9-E653-4D6D-9F19-52095620265C}">
      <dgm:prSet phldrT="[Text]" custT="1"/>
      <dgm:spPr/>
      <dgm:t>
        <a:bodyPr/>
        <a:lstStyle/>
        <a:p>
          <a:r>
            <a:rPr lang="en-US" sz="1600" b="1" dirty="0" smtClean="0"/>
            <a:t>Improved Partnership Outcomes</a:t>
          </a:r>
          <a:endParaRPr lang="en-US" sz="1600" b="1" dirty="0"/>
        </a:p>
      </dgm:t>
    </dgm:pt>
    <dgm:pt modelId="{6C6FDBA1-8486-4D46-9127-181F3E343FB0}" type="parTrans" cxnId="{1FF9E9FA-0678-4FC4-A64A-9F1E5A647E8E}">
      <dgm:prSet/>
      <dgm:spPr/>
      <dgm:t>
        <a:bodyPr/>
        <a:lstStyle/>
        <a:p>
          <a:endParaRPr lang="en-US" sz="2400"/>
        </a:p>
      </dgm:t>
    </dgm:pt>
    <dgm:pt modelId="{71A4F874-7D6F-4D45-865F-B8A9D34A1462}" type="sibTrans" cxnId="{1FF9E9FA-0678-4FC4-A64A-9F1E5A647E8E}">
      <dgm:prSet/>
      <dgm:spPr/>
      <dgm:t>
        <a:bodyPr/>
        <a:lstStyle/>
        <a:p>
          <a:endParaRPr lang="en-US" sz="2400"/>
        </a:p>
      </dgm:t>
    </dgm:pt>
    <dgm:pt modelId="{4AA2338D-05B0-46B7-A9D0-F1EA0DD245E0}" type="pres">
      <dgm:prSet presAssocID="{DFC4A56E-5A43-4190-AB2D-AE0C436E747D}" presName="Name0" presStyleCnt="0">
        <dgm:presLayoutVars>
          <dgm:dir/>
          <dgm:resizeHandles val="exact"/>
        </dgm:presLayoutVars>
      </dgm:prSet>
      <dgm:spPr/>
    </dgm:pt>
    <dgm:pt modelId="{6B81A211-605D-4BE5-8EA9-16D6E575D13C}" type="pres">
      <dgm:prSet presAssocID="{D8BAC591-591E-4606-B632-72FCF25F61B4}" presName="composite" presStyleCnt="0"/>
      <dgm:spPr/>
    </dgm:pt>
    <dgm:pt modelId="{FC39EF9D-E999-466B-B283-891AFA9B25B0}" type="pres">
      <dgm:prSet presAssocID="{D8BAC591-591E-4606-B632-72FCF25F61B4}" presName="bgChev" presStyleLbl="node1" presStyleIdx="0" presStyleCnt="3"/>
      <dgm:spPr/>
    </dgm:pt>
    <dgm:pt modelId="{25854449-E7BA-490E-92DD-ABEC40BD2F8D}" type="pres">
      <dgm:prSet presAssocID="{D8BAC591-591E-4606-B632-72FCF25F61B4}" presName="txNode" presStyleLbl="fgAcc1" presStyleIdx="0" presStyleCnt="3" custScaleY="166869" custLinFactNeighborX="-9430">
        <dgm:presLayoutVars>
          <dgm:bulletEnabled val="1"/>
        </dgm:presLayoutVars>
      </dgm:prSet>
      <dgm:spPr/>
      <dgm:t>
        <a:bodyPr/>
        <a:lstStyle/>
        <a:p>
          <a:endParaRPr lang="en-US"/>
        </a:p>
      </dgm:t>
    </dgm:pt>
    <dgm:pt modelId="{3438CB46-7DBB-4761-AC11-443F82B8B64E}" type="pres">
      <dgm:prSet presAssocID="{B89C7F76-E818-4036-B639-EF63FEE03523}" presName="compositeSpace" presStyleCnt="0"/>
      <dgm:spPr/>
    </dgm:pt>
    <dgm:pt modelId="{F5B26694-E903-40BC-8318-A5B009280FF2}" type="pres">
      <dgm:prSet presAssocID="{D880BBF8-CB14-4BB3-88F0-6F09D2FBCE58}" presName="composite" presStyleCnt="0"/>
      <dgm:spPr/>
    </dgm:pt>
    <dgm:pt modelId="{4A4CDD5A-84D2-42FB-AB07-A456EDB87326}" type="pres">
      <dgm:prSet presAssocID="{D880BBF8-CB14-4BB3-88F0-6F09D2FBCE58}" presName="bgChev" presStyleLbl="node1" presStyleIdx="1" presStyleCnt="3"/>
      <dgm:spPr/>
    </dgm:pt>
    <dgm:pt modelId="{E9F8982A-C27A-40D6-9CD9-C8CDD2A2215E}" type="pres">
      <dgm:prSet presAssocID="{D880BBF8-CB14-4BB3-88F0-6F09D2FBCE58}" presName="txNode" presStyleLbl="fgAcc1" presStyleIdx="1" presStyleCnt="3" custScaleY="166869" custLinFactNeighborX="-9430">
        <dgm:presLayoutVars>
          <dgm:bulletEnabled val="1"/>
        </dgm:presLayoutVars>
      </dgm:prSet>
      <dgm:spPr/>
      <dgm:t>
        <a:bodyPr/>
        <a:lstStyle/>
        <a:p>
          <a:endParaRPr lang="en-US"/>
        </a:p>
      </dgm:t>
    </dgm:pt>
    <dgm:pt modelId="{F79D2A62-BD52-4D28-8339-519C0A8A6E67}" type="pres">
      <dgm:prSet presAssocID="{E4FD0556-CC08-4196-A6E0-E021B4145C26}" presName="compositeSpace" presStyleCnt="0"/>
      <dgm:spPr/>
    </dgm:pt>
    <dgm:pt modelId="{78FD2158-F110-4B7B-B014-DCAD8560CFB1}" type="pres">
      <dgm:prSet presAssocID="{5983CEA9-E653-4D6D-9F19-52095620265C}" presName="composite" presStyleCnt="0"/>
      <dgm:spPr/>
    </dgm:pt>
    <dgm:pt modelId="{D3ED7C53-AFB1-44C3-AAA5-235A6075ACAB}" type="pres">
      <dgm:prSet presAssocID="{5983CEA9-E653-4D6D-9F19-52095620265C}" presName="bgChev" presStyleLbl="node1" presStyleIdx="2" presStyleCnt="3"/>
      <dgm:spPr/>
    </dgm:pt>
    <dgm:pt modelId="{866367BD-71BB-48F2-8B6F-4B3DAC7BCD3B}" type="pres">
      <dgm:prSet presAssocID="{5983CEA9-E653-4D6D-9F19-52095620265C}" presName="txNode" presStyleLbl="fgAcc1" presStyleIdx="2" presStyleCnt="3" custScaleY="166869" custLinFactNeighborX="-9430">
        <dgm:presLayoutVars>
          <dgm:bulletEnabled val="1"/>
        </dgm:presLayoutVars>
      </dgm:prSet>
      <dgm:spPr/>
      <dgm:t>
        <a:bodyPr/>
        <a:lstStyle/>
        <a:p>
          <a:endParaRPr lang="en-US"/>
        </a:p>
      </dgm:t>
    </dgm:pt>
  </dgm:ptLst>
  <dgm:cxnLst>
    <dgm:cxn modelId="{B7D882BB-D7D3-444F-83BA-05DCE3C77928}" type="presOf" srcId="{D8BAC591-591E-4606-B632-72FCF25F61B4}" destId="{25854449-E7BA-490E-92DD-ABEC40BD2F8D}" srcOrd="0" destOrd="0" presId="urn:microsoft.com/office/officeart/2005/8/layout/chevronAccent+Icon"/>
    <dgm:cxn modelId="{1FF9E9FA-0678-4FC4-A64A-9F1E5A647E8E}" srcId="{DFC4A56E-5A43-4190-AB2D-AE0C436E747D}" destId="{5983CEA9-E653-4D6D-9F19-52095620265C}" srcOrd="2" destOrd="0" parTransId="{6C6FDBA1-8486-4D46-9127-181F3E343FB0}" sibTransId="{71A4F874-7D6F-4D45-865F-B8A9D34A1462}"/>
    <dgm:cxn modelId="{38438FC4-126C-4D7D-A358-D45DC11BF7C2}" type="presOf" srcId="{D880BBF8-CB14-4BB3-88F0-6F09D2FBCE58}" destId="{E9F8982A-C27A-40D6-9CD9-C8CDD2A2215E}" srcOrd="0" destOrd="0" presId="urn:microsoft.com/office/officeart/2005/8/layout/chevronAccent+Icon"/>
    <dgm:cxn modelId="{0BD8BC3E-E58E-4E6C-AB73-A4D7F038E0BE}" srcId="{DFC4A56E-5A43-4190-AB2D-AE0C436E747D}" destId="{D8BAC591-591E-4606-B632-72FCF25F61B4}" srcOrd="0" destOrd="0" parTransId="{7E34F2CC-5B9A-4C9A-8BD2-3D25540AE80C}" sibTransId="{B89C7F76-E818-4036-B639-EF63FEE03523}"/>
    <dgm:cxn modelId="{734DB009-AFA4-437E-A1AB-1339699825B7}" type="presOf" srcId="{DFC4A56E-5A43-4190-AB2D-AE0C436E747D}" destId="{4AA2338D-05B0-46B7-A9D0-F1EA0DD245E0}" srcOrd="0" destOrd="0" presId="urn:microsoft.com/office/officeart/2005/8/layout/chevronAccent+Icon"/>
    <dgm:cxn modelId="{8A4D4FAE-36DE-4CA3-A619-9E406B1656D7}" type="presOf" srcId="{5983CEA9-E653-4D6D-9F19-52095620265C}" destId="{866367BD-71BB-48F2-8B6F-4B3DAC7BCD3B}" srcOrd="0" destOrd="0" presId="urn:microsoft.com/office/officeart/2005/8/layout/chevronAccent+Icon"/>
    <dgm:cxn modelId="{C288C659-3F08-40E8-BCE6-150B7F36EA95}" srcId="{DFC4A56E-5A43-4190-AB2D-AE0C436E747D}" destId="{D880BBF8-CB14-4BB3-88F0-6F09D2FBCE58}" srcOrd="1" destOrd="0" parTransId="{116999E0-F2D0-4D0E-BF82-85B474FD4442}" sibTransId="{E4FD0556-CC08-4196-A6E0-E021B4145C26}"/>
    <dgm:cxn modelId="{343904EF-B0FD-497F-AD12-6CCD118C0378}" type="presParOf" srcId="{4AA2338D-05B0-46B7-A9D0-F1EA0DD245E0}" destId="{6B81A211-605D-4BE5-8EA9-16D6E575D13C}" srcOrd="0" destOrd="0" presId="urn:microsoft.com/office/officeart/2005/8/layout/chevronAccent+Icon"/>
    <dgm:cxn modelId="{59503614-C428-477B-82A8-D3CC8150FAE5}" type="presParOf" srcId="{6B81A211-605D-4BE5-8EA9-16D6E575D13C}" destId="{FC39EF9D-E999-466B-B283-891AFA9B25B0}" srcOrd="0" destOrd="0" presId="urn:microsoft.com/office/officeart/2005/8/layout/chevronAccent+Icon"/>
    <dgm:cxn modelId="{81A4F8D8-E89D-48EB-AF9A-D616A3B87EC0}" type="presParOf" srcId="{6B81A211-605D-4BE5-8EA9-16D6E575D13C}" destId="{25854449-E7BA-490E-92DD-ABEC40BD2F8D}" srcOrd="1" destOrd="0" presId="urn:microsoft.com/office/officeart/2005/8/layout/chevronAccent+Icon"/>
    <dgm:cxn modelId="{8B4A682E-2E5A-4843-9B01-AC57FF6D0502}" type="presParOf" srcId="{4AA2338D-05B0-46B7-A9D0-F1EA0DD245E0}" destId="{3438CB46-7DBB-4761-AC11-443F82B8B64E}" srcOrd="1" destOrd="0" presId="urn:microsoft.com/office/officeart/2005/8/layout/chevronAccent+Icon"/>
    <dgm:cxn modelId="{79AD63EB-B918-478D-BC46-BA98F9D292CF}" type="presParOf" srcId="{4AA2338D-05B0-46B7-A9D0-F1EA0DD245E0}" destId="{F5B26694-E903-40BC-8318-A5B009280FF2}" srcOrd="2" destOrd="0" presId="urn:microsoft.com/office/officeart/2005/8/layout/chevronAccent+Icon"/>
    <dgm:cxn modelId="{6CF570D2-C7BB-4306-87A8-3061F11F6772}" type="presParOf" srcId="{F5B26694-E903-40BC-8318-A5B009280FF2}" destId="{4A4CDD5A-84D2-42FB-AB07-A456EDB87326}" srcOrd="0" destOrd="0" presId="urn:microsoft.com/office/officeart/2005/8/layout/chevronAccent+Icon"/>
    <dgm:cxn modelId="{0A1AD2E0-DA19-415A-993A-228B2228F382}" type="presParOf" srcId="{F5B26694-E903-40BC-8318-A5B009280FF2}" destId="{E9F8982A-C27A-40D6-9CD9-C8CDD2A2215E}" srcOrd="1" destOrd="0" presId="urn:microsoft.com/office/officeart/2005/8/layout/chevronAccent+Icon"/>
    <dgm:cxn modelId="{065656F5-B1BC-4848-8D62-9B24D4FB4D6E}" type="presParOf" srcId="{4AA2338D-05B0-46B7-A9D0-F1EA0DD245E0}" destId="{F79D2A62-BD52-4D28-8339-519C0A8A6E67}" srcOrd="3" destOrd="0" presId="urn:microsoft.com/office/officeart/2005/8/layout/chevronAccent+Icon"/>
    <dgm:cxn modelId="{91A7BFCD-50AD-4F2A-B05A-C7505A665698}" type="presParOf" srcId="{4AA2338D-05B0-46B7-A9D0-F1EA0DD245E0}" destId="{78FD2158-F110-4B7B-B014-DCAD8560CFB1}" srcOrd="4" destOrd="0" presId="urn:microsoft.com/office/officeart/2005/8/layout/chevronAccent+Icon"/>
    <dgm:cxn modelId="{61E8BD47-7FA9-4310-8A81-5E9BAA7FC459}" type="presParOf" srcId="{78FD2158-F110-4B7B-B014-DCAD8560CFB1}" destId="{D3ED7C53-AFB1-44C3-AAA5-235A6075ACAB}" srcOrd="0" destOrd="0" presId="urn:microsoft.com/office/officeart/2005/8/layout/chevronAccent+Icon"/>
    <dgm:cxn modelId="{F442A765-C9DF-43F4-B4A9-5B7C0FE11589}" type="presParOf" srcId="{78FD2158-F110-4B7B-B014-DCAD8560CFB1}" destId="{866367BD-71BB-48F2-8B6F-4B3DAC7BCD3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A188-83EF-4DFF-B1BC-A6E2ED737C76}">
      <dsp:nvSpPr>
        <dsp:cNvPr id="0" name=""/>
        <dsp:cNvSpPr/>
      </dsp:nvSpPr>
      <dsp:spPr>
        <a:xfrm>
          <a:off x="0" y="0"/>
          <a:ext cx="1838325" cy="1838325"/>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04C81-6D1C-4097-810E-F08B7EB7A0B2}">
      <dsp:nvSpPr>
        <dsp:cNvPr id="0" name=""/>
        <dsp:cNvSpPr/>
      </dsp:nvSpPr>
      <dsp:spPr>
        <a:xfrm>
          <a:off x="919162" y="0"/>
          <a:ext cx="3711016" cy="18383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Federal</a:t>
          </a:r>
          <a:endParaRPr lang="en-US" sz="2500" kern="1200" dirty="0"/>
        </a:p>
      </dsp:txBody>
      <dsp:txXfrm>
        <a:off x="919162" y="0"/>
        <a:ext cx="1855508" cy="551498"/>
      </dsp:txXfrm>
    </dsp:sp>
    <dsp:sp modelId="{935E9B84-814E-46EB-9ED6-817F8654EB2C}">
      <dsp:nvSpPr>
        <dsp:cNvPr id="0" name=""/>
        <dsp:cNvSpPr/>
      </dsp:nvSpPr>
      <dsp:spPr>
        <a:xfrm>
          <a:off x="321707" y="551498"/>
          <a:ext cx="1194910" cy="1194910"/>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C0E40-8A71-4791-9FAC-4BB3AC27C3AC}">
      <dsp:nvSpPr>
        <dsp:cNvPr id="0" name=""/>
        <dsp:cNvSpPr/>
      </dsp:nvSpPr>
      <dsp:spPr>
        <a:xfrm>
          <a:off x="919162" y="551498"/>
          <a:ext cx="3711016" cy="119491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State</a:t>
          </a:r>
          <a:endParaRPr lang="en-US" sz="2500" kern="1200" dirty="0"/>
        </a:p>
      </dsp:txBody>
      <dsp:txXfrm>
        <a:off x="919162" y="551498"/>
        <a:ext cx="1855508" cy="551496"/>
      </dsp:txXfrm>
    </dsp:sp>
    <dsp:sp modelId="{2DAF1C35-BDE0-4BEC-9275-B1163203510F}">
      <dsp:nvSpPr>
        <dsp:cNvPr id="0" name=""/>
        <dsp:cNvSpPr/>
      </dsp:nvSpPr>
      <dsp:spPr>
        <a:xfrm>
          <a:off x="643414" y="1102995"/>
          <a:ext cx="551496" cy="551496"/>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ED057-E2F2-4085-84A4-7A046C4EFAAC}">
      <dsp:nvSpPr>
        <dsp:cNvPr id="0" name=""/>
        <dsp:cNvSpPr/>
      </dsp:nvSpPr>
      <dsp:spPr>
        <a:xfrm>
          <a:off x="919162" y="1102995"/>
          <a:ext cx="3711016" cy="551496"/>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Local</a:t>
          </a:r>
          <a:endParaRPr lang="en-US" sz="2500" kern="1200" dirty="0"/>
        </a:p>
      </dsp:txBody>
      <dsp:txXfrm>
        <a:off x="919162" y="1102995"/>
        <a:ext cx="1855508" cy="551496"/>
      </dsp:txXfrm>
    </dsp:sp>
    <dsp:sp modelId="{309A2ABB-037A-4E86-B9DD-412F85931F06}">
      <dsp:nvSpPr>
        <dsp:cNvPr id="0" name=""/>
        <dsp:cNvSpPr/>
      </dsp:nvSpPr>
      <dsp:spPr>
        <a:xfrm>
          <a:off x="2774670" y="0"/>
          <a:ext cx="1855508" cy="55149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Defense</a:t>
          </a:r>
          <a:endParaRPr lang="en-US" sz="1400" kern="1200" dirty="0"/>
        </a:p>
        <a:p>
          <a:pPr marL="114300" lvl="1" indent="-114300" algn="l" defTabSz="622300">
            <a:lnSpc>
              <a:spcPct val="90000"/>
            </a:lnSpc>
            <a:spcBef>
              <a:spcPct val="0"/>
            </a:spcBef>
            <a:spcAft>
              <a:spcPct val="15000"/>
            </a:spcAft>
            <a:buChar char="••"/>
          </a:pPr>
          <a:r>
            <a:rPr lang="en-US" sz="1400" kern="1200" dirty="0" smtClean="0"/>
            <a:t>Social Wellness</a:t>
          </a:r>
          <a:endParaRPr lang="en-US" sz="1400" kern="1200" dirty="0"/>
        </a:p>
      </dsp:txBody>
      <dsp:txXfrm>
        <a:off x="2774670" y="0"/>
        <a:ext cx="1855508" cy="551498"/>
      </dsp:txXfrm>
    </dsp:sp>
    <dsp:sp modelId="{70BD36CC-CC72-4EE8-B88A-634E5C53070B}">
      <dsp:nvSpPr>
        <dsp:cNvPr id="0" name=""/>
        <dsp:cNvSpPr/>
      </dsp:nvSpPr>
      <dsp:spPr>
        <a:xfrm>
          <a:off x="2774670" y="551498"/>
          <a:ext cx="1855508" cy="5514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Economic</a:t>
          </a:r>
          <a:endParaRPr lang="en-US" sz="1400" kern="1200" dirty="0"/>
        </a:p>
        <a:p>
          <a:pPr marL="114300" lvl="1" indent="-114300" algn="l" defTabSz="622300">
            <a:lnSpc>
              <a:spcPct val="90000"/>
            </a:lnSpc>
            <a:spcBef>
              <a:spcPct val="0"/>
            </a:spcBef>
            <a:spcAft>
              <a:spcPct val="15000"/>
            </a:spcAft>
            <a:buChar char="••"/>
          </a:pPr>
          <a:r>
            <a:rPr lang="en-US" sz="1400" kern="1200" dirty="0" smtClean="0"/>
            <a:t>Social Wellness</a:t>
          </a:r>
          <a:endParaRPr lang="en-US" sz="1400" kern="1200" dirty="0"/>
        </a:p>
      </dsp:txBody>
      <dsp:txXfrm>
        <a:off x="2774670" y="551498"/>
        <a:ext cx="1855508" cy="551496"/>
      </dsp:txXfrm>
    </dsp:sp>
    <dsp:sp modelId="{B2DC3FB2-D4D7-489B-968A-A8A093600BFF}">
      <dsp:nvSpPr>
        <dsp:cNvPr id="0" name=""/>
        <dsp:cNvSpPr/>
      </dsp:nvSpPr>
      <dsp:spPr>
        <a:xfrm>
          <a:off x="2774670" y="1102995"/>
          <a:ext cx="1855508" cy="5514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Utilities &amp; Police</a:t>
          </a:r>
          <a:endParaRPr lang="en-US" sz="1400" kern="1200" dirty="0"/>
        </a:p>
        <a:p>
          <a:pPr marL="114300" lvl="1" indent="-114300" algn="l" defTabSz="622300">
            <a:lnSpc>
              <a:spcPct val="90000"/>
            </a:lnSpc>
            <a:spcBef>
              <a:spcPct val="0"/>
            </a:spcBef>
            <a:spcAft>
              <a:spcPct val="15000"/>
            </a:spcAft>
            <a:buChar char="••"/>
          </a:pPr>
          <a:r>
            <a:rPr lang="en-US" sz="1400" kern="1200" dirty="0" smtClean="0"/>
            <a:t>Social Wellness</a:t>
          </a:r>
          <a:endParaRPr lang="en-US" sz="1400" kern="1200" dirty="0"/>
        </a:p>
      </dsp:txBody>
      <dsp:txXfrm>
        <a:off x="2774670" y="1102995"/>
        <a:ext cx="1855508" cy="551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9EF9D-E999-466B-B283-891AFA9B25B0}">
      <dsp:nvSpPr>
        <dsp:cNvPr id="0" name=""/>
        <dsp:cNvSpPr/>
      </dsp:nvSpPr>
      <dsp:spPr>
        <a:xfrm>
          <a:off x="996" y="1052758"/>
          <a:ext cx="2504220" cy="966629"/>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54449-E7BA-490E-92DD-ABEC40BD2F8D}">
      <dsp:nvSpPr>
        <dsp:cNvPr id="0" name=""/>
        <dsp:cNvSpPr/>
      </dsp:nvSpPr>
      <dsp:spPr>
        <a:xfrm>
          <a:off x="469374" y="347157"/>
          <a:ext cx="2114675" cy="286114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Partnership Selection Criteria</a:t>
          </a:r>
          <a:endParaRPr lang="en-US" sz="1800" b="1" kern="1200" dirty="0"/>
        </a:p>
        <a:p>
          <a:pPr marL="114300" lvl="1" indent="-114300" algn="l" defTabSz="622300">
            <a:lnSpc>
              <a:spcPct val="90000"/>
            </a:lnSpc>
            <a:spcBef>
              <a:spcPct val="0"/>
            </a:spcBef>
            <a:spcAft>
              <a:spcPct val="15000"/>
            </a:spcAft>
            <a:buChar char="••"/>
          </a:pPr>
          <a:r>
            <a:rPr lang="en-US" sz="1400" kern="1200" dirty="0" smtClean="0"/>
            <a:t>Improved Citizen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Greater Government Efficiency</a:t>
          </a:r>
          <a:endParaRPr lang="en-US" sz="1400" kern="1200" dirty="0"/>
        </a:p>
        <a:p>
          <a:pPr marL="114300" lvl="1" indent="-114300" algn="l" defTabSz="622300">
            <a:lnSpc>
              <a:spcPct val="90000"/>
            </a:lnSpc>
            <a:spcBef>
              <a:spcPct val="0"/>
            </a:spcBef>
            <a:spcAft>
              <a:spcPct val="15000"/>
            </a:spcAft>
            <a:buChar char="••"/>
          </a:pPr>
          <a:r>
            <a:rPr lang="en-US" sz="1400" kern="1200" dirty="0" smtClean="0"/>
            <a:t>Shared Investment</a:t>
          </a:r>
          <a:endParaRPr lang="en-US" sz="1400" kern="1200" dirty="0"/>
        </a:p>
        <a:p>
          <a:pPr marL="114300" lvl="1" indent="-114300" algn="l" defTabSz="622300">
            <a:lnSpc>
              <a:spcPct val="90000"/>
            </a:lnSpc>
            <a:spcBef>
              <a:spcPct val="0"/>
            </a:spcBef>
            <a:spcAft>
              <a:spcPct val="15000"/>
            </a:spcAft>
            <a:buChar char="••"/>
          </a:pPr>
          <a:r>
            <a:rPr lang="en-US" sz="1400" kern="1200" dirty="0" smtClean="0"/>
            <a:t>Enhanced Public Image</a:t>
          </a:r>
          <a:endParaRPr lang="en-US" sz="1400" kern="1200" dirty="0"/>
        </a:p>
      </dsp:txBody>
      <dsp:txXfrm>
        <a:off x="531311" y="409094"/>
        <a:ext cx="1990801" cy="2737270"/>
      </dsp:txXfrm>
    </dsp:sp>
    <dsp:sp modelId="{4A4CDD5A-84D2-42FB-AB07-A456EDB87326}">
      <dsp:nvSpPr>
        <dsp:cNvPr id="0" name=""/>
        <dsp:cNvSpPr/>
      </dsp:nvSpPr>
      <dsp:spPr>
        <a:xfrm>
          <a:off x="2861372" y="1052758"/>
          <a:ext cx="2504220" cy="966629"/>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8982A-C27A-40D6-9CD9-C8CDD2A2215E}">
      <dsp:nvSpPr>
        <dsp:cNvPr id="0" name=""/>
        <dsp:cNvSpPr/>
      </dsp:nvSpPr>
      <dsp:spPr>
        <a:xfrm>
          <a:off x="3329751" y="347157"/>
          <a:ext cx="2114675" cy="286114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Partnership Execution</a:t>
          </a:r>
          <a:endParaRPr lang="en-US" sz="1800" b="1" kern="1200" dirty="0"/>
        </a:p>
        <a:p>
          <a:pPr marL="114300" lvl="1" indent="-114300" algn="l" defTabSz="622300">
            <a:lnSpc>
              <a:spcPct val="90000"/>
            </a:lnSpc>
            <a:spcBef>
              <a:spcPct val="0"/>
            </a:spcBef>
            <a:spcAft>
              <a:spcPct val="15000"/>
            </a:spcAft>
            <a:buChar char="••"/>
          </a:pPr>
          <a:r>
            <a:rPr lang="en-US" sz="1400" kern="1200" dirty="0" smtClean="0"/>
            <a:t>Transparency</a:t>
          </a:r>
          <a:endParaRPr lang="en-US" sz="1400" kern="1200" dirty="0"/>
        </a:p>
        <a:p>
          <a:pPr marL="114300" lvl="1" indent="-114300" algn="l" defTabSz="622300">
            <a:lnSpc>
              <a:spcPct val="90000"/>
            </a:lnSpc>
            <a:spcBef>
              <a:spcPct val="0"/>
            </a:spcBef>
            <a:spcAft>
              <a:spcPct val="15000"/>
            </a:spcAft>
            <a:buChar char="••"/>
          </a:pPr>
          <a:r>
            <a:rPr lang="en-US" sz="1400" kern="1200" dirty="0" smtClean="0"/>
            <a:t>Citizen Engagement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Strong Governance</a:t>
          </a:r>
          <a:endParaRPr lang="en-US" sz="1400" kern="1200" dirty="0"/>
        </a:p>
        <a:p>
          <a:pPr marL="114300" lvl="1" indent="-114300" algn="l" defTabSz="622300">
            <a:lnSpc>
              <a:spcPct val="90000"/>
            </a:lnSpc>
            <a:spcBef>
              <a:spcPct val="0"/>
            </a:spcBef>
            <a:spcAft>
              <a:spcPct val="15000"/>
            </a:spcAft>
            <a:buChar char="••"/>
          </a:pPr>
          <a:r>
            <a:rPr lang="en-US" sz="1400" kern="1200" dirty="0" smtClean="0"/>
            <a:t>Shared Accountability</a:t>
          </a:r>
          <a:endParaRPr lang="en-US" sz="1400" kern="1200" dirty="0"/>
        </a:p>
      </dsp:txBody>
      <dsp:txXfrm>
        <a:off x="3391688" y="409094"/>
        <a:ext cx="1990801" cy="2737270"/>
      </dsp:txXfrm>
    </dsp:sp>
    <dsp:sp modelId="{D3ED7C53-AFB1-44C3-AAA5-235A6075ACAB}">
      <dsp:nvSpPr>
        <dsp:cNvPr id="0" name=""/>
        <dsp:cNvSpPr/>
      </dsp:nvSpPr>
      <dsp:spPr>
        <a:xfrm>
          <a:off x="5721749" y="1052758"/>
          <a:ext cx="2504220" cy="966629"/>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367BD-71BB-48F2-8B6F-4B3DAC7BCD3B}">
      <dsp:nvSpPr>
        <dsp:cNvPr id="0" name=""/>
        <dsp:cNvSpPr/>
      </dsp:nvSpPr>
      <dsp:spPr>
        <a:xfrm>
          <a:off x="6190127" y="347157"/>
          <a:ext cx="2114675" cy="286114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Partnership Outcomes</a:t>
          </a:r>
          <a:endParaRPr lang="en-US" sz="1800" b="1" kern="1200" dirty="0"/>
        </a:p>
        <a:p>
          <a:pPr marL="114300" lvl="1" indent="-114300" algn="l" defTabSz="622300">
            <a:lnSpc>
              <a:spcPct val="90000"/>
            </a:lnSpc>
            <a:spcBef>
              <a:spcPct val="0"/>
            </a:spcBef>
            <a:spcAft>
              <a:spcPct val="15000"/>
            </a:spcAft>
            <a:buChar char="••"/>
          </a:pPr>
          <a:r>
            <a:rPr lang="en-US" sz="1400" kern="1200" dirty="0" smtClean="0"/>
            <a:t>Improved Citizen Experience</a:t>
          </a:r>
          <a:endParaRPr lang="en-US" sz="1400" kern="1200" dirty="0"/>
        </a:p>
        <a:p>
          <a:pPr marL="114300" lvl="1" indent="-114300" algn="l" defTabSz="622300">
            <a:lnSpc>
              <a:spcPct val="90000"/>
            </a:lnSpc>
            <a:spcBef>
              <a:spcPct val="0"/>
            </a:spcBef>
            <a:spcAft>
              <a:spcPct val="15000"/>
            </a:spcAft>
            <a:buChar char="••"/>
          </a:pPr>
          <a:r>
            <a:rPr lang="en-US" sz="1400" kern="1200" dirty="0" smtClean="0"/>
            <a:t>State/Local Mutual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Sustainable Services</a:t>
          </a:r>
          <a:endParaRPr lang="en-US" sz="1400" kern="1200" dirty="0"/>
        </a:p>
        <a:p>
          <a:pPr marL="114300" lvl="1" indent="-114300" algn="l" defTabSz="622300">
            <a:lnSpc>
              <a:spcPct val="90000"/>
            </a:lnSpc>
            <a:spcBef>
              <a:spcPct val="0"/>
            </a:spcBef>
            <a:spcAft>
              <a:spcPct val="15000"/>
            </a:spcAft>
            <a:buChar char="••"/>
          </a:pPr>
          <a:r>
            <a:rPr lang="en-US" sz="1400" kern="1200" dirty="0" smtClean="0"/>
            <a:t>Improved Public Trust</a:t>
          </a:r>
          <a:endParaRPr lang="en-US" sz="1400" kern="1200" dirty="0"/>
        </a:p>
      </dsp:txBody>
      <dsp:txXfrm>
        <a:off x="6252064" y="409094"/>
        <a:ext cx="1990801" cy="2737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9EF9D-E999-466B-B283-891AFA9B25B0}">
      <dsp:nvSpPr>
        <dsp:cNvPr id="0" name=""/>
        <dsp:cNvSpPr/>
      </dsp:nvSpPr>
      <dsp:spPr>
        <a:xfrm>
          <a:off x="742" y="60699"/>
          <a:ext cx="1864433" cy="719671"/>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54449-E7BA-490E-92DD-ABEC40BD2F8D}">
      <dsp:nvSpPr>
        <dsp:cNvPr id="0" name=""/>
        <dsp:cNvSpPr/>
      </dsp:nvSpPr>
      <dsp:spPr>
        <a:xfrm>
          <a:off x="349457" y="-1"/>
          <a:ext cx="1574410" cy="120090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Better Partnership Selection Criteria</a:t>
          </a:r>
          <a:endParaRPr lang="en-US" sz="1600" b="1" kern="1200" dirty="0"/>
        </a:p>
      </dsp:txBody>
      <dsp:txXfrm>
        <a:off x="384630" y="35172"/>
        <a:ext cx="1504064" cy="1130562"/>
      </dsp:txXfrm>
    </dsp:sp>
    <dsp:sp modelId="{4A4CDD5A-84D2-42FB-AB07-A456EDB87326}">
      <dsp:nvSpPr>
        <dsp:cNvPr id="0" name=""/>
        <dsp:cNvSpPr/>
      </dsp:nvSpPr>
      <dsp:spPr>
        <a:xfrm>
          <a:off x="2130338" y="60699"/>
          <a:ext cx="1864433" cy="719671"/>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8982A-C27A-40D6-9CD9-C8CDD2A2215E}">
      <dsp:nvSpPr>
        <dsp:cNvPr id="0" name=""/>
        <dsp:cNvSpPr/>
      </dsp:nvSpPr>
      <dsp:spPr>
        <a:xfrm>
          <a:off x="2479054" y="-1"/>
          <a:ext cx="1574410" cy="120090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Strong Partnership Execution</a:t>
          </a:r>
          <a:endParaRPr lang="en-US" sz="1600" b="1" kern="1200" dirty="0"/>
        </a:p>
      </dsp:txBody>
      <dsp:txXfrm>
        <a:off x="2514227" y="35172"/>
        <a:ext cx="1504064" cy="1130562"/>
      </dsp:txXfrm>
    </dsp:sp>
    <dsp:sp modelId="{D3ED7C53-AFB1-44C3-AAA5-235A6075ACAB}">
      <dsp:nvSpPr>
        <dsp:cNvPr id="0" name=""/>
        <dsp:cNvSpPr/>
      </dsp:nvSpPr>
      <dsp:spPr>
        <a:xfrm>
          <a:off x="4259935" y="60699"/>
          <a:ext cx="1864433" cy="719671"/>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367BD-71BB-48F2-8B6F-4B3DAC7BCD3B}">
      <dsp:nvSpPr>
        <dsp:cNvPr id="0" name=""/>
        <dsp:cNvSpPr/>
      </dsp:nvSpPr>
      <dsp:spPr>
        <a:xfrm>
          <a:off x="4608650" y="-1"/>
          <a:ext cx="1574410" cy="120090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Improved Partnership Outcomes</a:t>
          </a:r>
          <a:endParaRPr lang="en-US" sz="1600" b="1" kern="1200" dirty="0"/>
        </a:p>
      </dsp:txBody>
      <dsp:txXfrm>
        <a:off x="4643823" y="35172"/>
        <a:ext cx="1504064" cy="113056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A37AD-0CDE-4DD6-B705-4C2BFD7FAB4E}" type="datetimeFigureOut">
              <a:rPr lang="en-US" smtClean="0"/>
              <a:t>5/4/2017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4F7E6-0910-47ED-8A7E-638DE76EAC87}" type="slidenum">
              <a:rPr lang="en-US" smtClean="0"/>
              <a:t>‹#›</a:t>
            </a:fld>
            <a:endParaRPr lang="en-US"/>
          </a:p>
        </p:txBody>
      </p:sp>
    </p:spTree>
    <p:extLst>
      <p:ext uri="{BB962C8B-B14F-4D97-AF65-F5344CB8AC3E}">
        <p14:creationId xmlns:p14="http://schemas.microsoft.com/office/powerpoint/2010/main" val="422785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the Citizen’s point of view, Government (Federal, State, and Local) is a service provider and chartered to deliver essential services including Safety, Education, Utilities, Transportation, and Health.</a:t>
            </a:r>
          </a:p>
          <a:p>
            <a:endParaRPr lang="en-US" dirty="0"/>
          </a:p>
        </p:txBody>
      </p:sp>
      <p:sp>
        <p:nvSpPr>
          <p:cNvPr id="4" name="Slide Number Placeholder 3"/>
          <p:cNvSpPr>
            <a:spLocks noGrp="1"/>
          </p:cNvSpPr>
          <p:nvPr>
            <p:ph type="sldNum" sz="quarter" idx="10"/>
          </p:nvPr>
        </p:nvSpPr>
        <p:spPr/>
        <p:txBody>
          <a:bodyPr/>
          <a:lstStyle/>
          <a:p>
            <a:fld id="{74E4F7E6-0910-47ED-8A7E-638DE76EAC87}" type="slidenum">
              <a:rPr lang="en-US" smtClean="0"/>
              <a:t>3</a:t>
            </a:fld>
            <a:endParaRPr lang="en-US"/>
          </a:p>
        </p:txBody>
      </p:sp>
    </p:spTree>
    <p:extLst>
      <p:ext uri="{BB962C8B-B14F-4D97-AF65-F5344CB8AC3E}">
        <p14:creationId xmlns:p14="http://schemas.microsoft.com/office/powerpoint/2010/main" val="379317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22222"/>
                </a:solidFill>
              </a:rPr>
              <a:t>The </a:t>
            </a:r>
            <a:r>
              <a:rPr lang="en-US" dirty="0" err="1" smtClean="0">
                <a:solidFill>
                  <a:srgbClr val="222222"/>
                </a:solidFill>
              </a:rPr>
              <a:t>MassWorks</a:t>
            </a:r>
            <a:r>
              <a:rPr lang="en-US" dirty="0" smtClean="0">
                <a:solidFill>
                  <a:srgbClr val="222222"/>
                </a:solidFill>
              </a:rPr>
              <a:t> Infrastructure Program provides support for municipalities and other eligible public entities seeking public infrastructure funding to support economic development and job creation initiatives in Massachusetts.</a:t>
            </a:r>
            <a:endParaRPr lang="en-US" dirty="0" smtClean="0"/>
          </a:p>
          <a:p>
            <a:endParaRPr lang="en-US" dirty="0"/>
          </a:p>
        </p:txBody>
      </p:sp>
      <p:sp>
        <p:nvSpPr>
          <p:cNvPr id="4" name="Slide Number Placeholder 3"/>
          <p:cNvSpPr>
            <a:spLocks noGrp="1"/>
          </p:cNvSpPr>
          <p:nvPr>
            <p:ph type="sldNum" sz="quarter" idx="10"/>
          </p:nvPr>
        </p:nvSpPr>
        <p:spPr/>
        <p:txBody>
          <a:bodyPr/>
          <a:lstStyle/>
          <a:p>
            <a:fld id="{74E4F7E6-0910-47ED-8A7E-638DE76EAC87}" type="slidenum">
              <a:rPr lang="en-US" smtClean="0"/>
              <a:t>4</a:t>
            </a:fld>
            <a:endParaRPr lang="en-US"/>
          </a:p>
        </p:txBody>
      </p:sp>
    </p:spTree>
    <p:extLst>
      <p:ext uri="{BB962C8B-B14F-4D97-AF65-F5344CB8AC3E}">
        <p14:creationId xmlns:p14="http://schemas.microsoft.com/office/powerpoint/2010/main" val="315614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numerous Federal training requirements for large scale programs like FEMA, SNAP and Medicare as they undergo changes and updates. Localities all need training in order to optimize Federal participation and a single state-wide approach is preferred to avoid locality duplication.</a:t>
            </a:r>
          </a:p>
          <a:p>
            <a:endParaRPr lang="en-US" dirty="0"/>
          </a:p>
        </p:txBody>
      </p:sp>
      <p:sp>
        <p:nvSpPr>
          <p:cNvPr id="4" name="Slide Number Placeholder 3"/>
          <p:cNvSpPr>
            <a:spLocks noGrp="1"/>
          </p:cNvSpPr>
          <p:nvPr>
            <p:ph type="sldNum" sz="quarter" idx="10"/>
          </p:nvPr>
        </p:nvSpPr>
        <p:spPr/>
        <p:txBody>
          <a:bodyPr/>
          <a:lstStyle/>
          <a:p>
            <a:fld id="{74E4F7E6-0910-47ED-8A7E-638DE76EAC87}" type="slidenum">
              <a:rPr lang="en-US" smtClean="0"/>
              <a:t>9</a:t>
            </a:fld>
            <a:endParaRPr lang="en-US"/>
          </a:p>
        </p:txBody>
      </p:sp>
    </p:spTree>
    <p:extLst>
      <p:ext uri="{BB962C8B-B14F-4D97-AF65-F5344CB8AC3E}">
        <p14:creationId xmlns:p14="http://schemas.microsoft.com/office/powerpoint/2010/main" val="164329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818F2-A694-4465-9C6B-191B881D9BF3}" type="slidenum">
              <a:rPr lang="en-US" smtClean="0"/>
              <a:t>10</a:t>
            </a:fld>
            <a:endParaRPr lang="en-US"/>
          </a:p>
        </p:txBody>
      </p:sp>
    </p:spTree>
    <p:extLst>
      <p:ext uri="{BB962C8B-B14F-4D97-AF65-F5344CB8AC3E}">
        <p14:creationId xmlns:p14="http://schemas.microsoft.com/office/powerpoint/2010/main" val="172148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63375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7DA7622-0703-4253-AA85-39C4CF5287CF}" type="slidenum">
              <a:rPr lang="en-US" smtClean="0"/>
              <a:pPr/>
              <a:t>‹#›</a:t>
            </a:fld>
            <a:endParaRPr lang="en-US"/>
          </a:p>
        </p:txBody>
      </p:sp>
    </p:spTree>
    <p:extLst>
      <p:ext uri="{BB962C8B-B14F-4D97-AF65-F5344CB8AC3E}">
        <p14:creationId xmlns:p14="http://schemas.microsoft.com/office/powerpoint/2010/main" val="132653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7DA7622-0703-4253-AA85-39C4CF5287C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561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7DA7622-0703-4253-AA85-39C4CF5287CF}" type="slidenum">
              <a:rPr lang="en-US" smtClean="0"/>
              <a:pPr/>
              <a:t>‹#›</a:t>
            </a:fld>
            <a:endParaRPr lang="en-US"/>
          </a:p>
        </p:txBody>
      </p:sp>
    </p:spTree>
    <p:extLst>
      <p:ext uri="{BB962C8B-B14F-4D97-AF65-F5344CB8AC3E}">
        <p14:creationId xmlns:p14="http://schemas.microsoft.com/office/powerpoint/2010/main" val="415025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7DA7622-0703-4253-AA85-39C4CF5287C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386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7DA7622-0703-4253-AA85-39C4CF5287CF}" type="slidenum">
              <a:rPr lang="en-US" smtClean="0"/>
              <a:pPr/>
              <a:t>‹#›</a:t>
            </a:fld>
            <a:endParaRPr lang="en-US"/>
          </a:p>
        </p:txBody>
      </p:sp>
    </p:spTree>
    <p:extLst>
      <p:ext uri="{BB962C8B-B14F-4D97-AF65-F5344CB8AC3E}">
        <p14:creationId xmlns:p14="http://schemas.microsoft.com/office/powerpoint/2010/main" val="2413634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232290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49959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388738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021BCD-567E-4A55-B05E-A7A50B0B95B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149020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77124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021BCD-567E-4A55-B05E-A7A50B0B95BA}"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140507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021BCD-567E-4A55-B05E-A7A50B0B95BA}"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254112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BCD-567E-4A55-B05E-A7A50B0B95BA}"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104319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265393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021BCD-567E-4A55-B05E-A7A50B0B95B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7DA7622-0703-4253-AA85-39C4CF5287CF}" type="slidenum">
              <a:rPr lang="en-US" smtClean="0"/>
              <a:t>‹#›</a:t>
            </a:fld>
            <a:endParaRPr lang="en-US"/>
          </a:p>
        </p:txBody>
      </p:sp>
    </p:spTree>
    <p:extLst>
      <p:ext uri="{BB962C8B-B14F-4D97-AF65-F5344CB8AC3E}">
        <p14:creationId xmlns:p14="http://schemas.microsoft.com/office/powerpoint/2010/main" val="245679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3021BCD-567E-4A55-B05E-A7A50B0B95BA}" type="datetimeFigureOut">
              <a:rPr lang="en-US" smtClean="0"/>
              <a:t>5/4/2017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7DA7622-0703-4253-AA85-39C4CF5287CF}" type="slidenum">
              <a:rPr lang="en-US" smtClean="0"/>
              <a:pPr/>
              <a:t>‹#›</a:t>
            </a:fld>
            <a:endParaRPr lang="en-US"/>
          </a:p>
        </p:txBody>
      </p:sp>
    </p:spTree>
    <p:extLst>
      <p:ext uri="{BB962C8B-B14F-4D97-AF65-F5344CB8AC3E}">
        <p14:creationId xmlns:p14="http://schemas.microsoft.com/office/powerpoint/2010/main" val="3852367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788" y="256591"/>
            <a:ext cx="6858000" cy="1917441"/>
          </a:xfrm>
        </p:spPr>
        <p:txBody>
          <a:bodyPr>
            <a:noAutofit/>
          </a:bodyPr>
          <a:lstStyle/>
          <a:p>
            <a:r>
              <a:rPr lang="en-US" sz="3600" b="1" dirty="0" smtClean="0"/>
              <a:t>An Approach for State and Local Partnerships – Creating A Better Citizen Experience</a:t>
            </a:r>
            <a:endParaRPr lang="en-US" sz="3600" b="1" dirty="0"/>
          </a:p>
        </p:txBody>
      </p:sp>
      <p:sp>
        <p:nvSpPr>
          <p:cNvPr id="3" name="Subtitle 2"/>
          <p:cNvSpPr>
            <a:spLocks noGrp="1"/>
          </p:cNvSpPr>
          <p:nvPr>
            <p:ph type="subTitle" idx="1"/>
          </p:nvPr>
        </p:nvSpPr>
        <p:spPr>
          <a:xfrm>
            <a:off x="2649894" y="2770375"/>
            <a:ext cx="5351106" cy="391738"/>
          </a:xfrm>
        </p:spPr>
        <p:txBody>
          <a:bodyPr>
            <a:normAutofit/>
          </a:bodyPr>
          <a:lstStyle/>
          <a:p>
            <a:r>
              <a:rPr lang="en-US" dirty="0" smtClean="0"/>
              <a:t>Presented by VEI Group 2:</a:t>
            </a:r>
          </a:p>
        </p:txBody>
      </p:sp>
      <p:graphicFrame>
        <p:nvGraphicFramePr>
          <p:cNvPr id="4" name="Table 3"/>
          <p:cNvGraphicFramePr>
            <a:graphicFrameLocks noGrp="1"/>
          </p:cNvGraphicFramePr>
          <p:nvPr>
            <p:extLst>
              <p:ext uri="{D42A27DB-BD31-4B8C-83A1-F6EECF244321}">
                <p14:modId xmlns:p14="http://schemas.microsoft.com/office/powerpoint/2010/main" val="4224125336"/>
              </p:ext>
            </p:extLst>
          </p:nvPr>
        </p:nvGraphicFramePr>
        <p:xfrm>
          <a:off x="1838130" y="3597079"/>
          <a:ext cx="7305870" cy="2590800"/>
        </p:xfrm>
        <a:graphic>
          <a:graphicData uri="http://schemas.openxmlformats.org/drawingml/2006/table">
            <a:tbl>
              <a:tblPr firstRow="1" bandRow="1">
                <a:tableStyleId>{5C22544A-7EE6-4342-B048-85BDC9FD1C3A}</a:tableStyleId>
              </a:tblPr>
              <a:tblGrid>
                <a:gridCol w="3652935">
                  <a:extLst>
                    <a:ext uri="{9D8B030D-6E8A-4147-A177-3AD203B41FA5}">
                      <a16:colId xmlns:a16="http://schemas.microsoft.com/office/drawing/2014/main" val="366563247"/>
                    </a:ext>
                  </a:extLst>
                </a:gridCol>
                <a:gridCol w="3652935">
                  <a:extLst>
                    <a:ext uri="{9D8B030D-6E8A-4147-A177-3AD203B41FA5}">
                      <a16:colId xmlns:a16="http://schemas.microsoft.com/office/drawing/2014/main" val="2789023270"/>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Jason Bulluck</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rPr>
                        <a:t>Department</a:t>
                      </a:r>
                      <a:r>
                        <a:rPr lang="en-US" sz="1800" b="0" i="1" baseline="0" dirty="0" smtClean="0">
                          <a:solidFill>
                            <a:schemeClr val="tx1"/>
                          </a:solidFill>
                        </a:rPr>
                        <a:t> of Conservation and Recreation</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baseline="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Joe Cimino</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rPr>
                        <a:t>Marine Resources Commission</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Leslie English </a:t>
                      </a:r>
                    </a:p>
                    <a:p>
                      <a:r>
                        <a:rPr lang="en-US" sz="1800" b="0" i="1" dirty="0" smtClean="0">
                          <a:solidFill>
                            <a:schemeClr val="tx1"/>
                          </a:solidFill>
                        </a:rPr>
                        <a:t>Department of the Treasury</a:t>
                      </a:r>
                    </a:p>
                    <a:p>
                      <a:endParaRPr lang="en-US" sz="1800" b="0" dirty="0" smtClean="0">
                        <a:solidFill>
                          <a:schemeClr val="tx1"/>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Robert</a:t>
                      </a:r>
                      <a:r>
                        <a:rPr lang="en-US" sz="1800" b="0" baseline="0" dirty="0" smtClean="0">
                          <a:solidFill>
                            <a:schemeClr val="tx1"/>
                          </a:solidFill>
                        </a:rPr>
                        <a:t> </a:t>
                      </a:r>
                      <a:r>
                        <a:rPr lang="en-US" sz="1800" b="0" dirty="0" smtClean="0">
                          <a:solidFill>
                            <a:schemeClr val="tx1"/>
                          </a:solidFill>
                        </a:rPr>
                        <a:t>Osmond</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rPr>
                        <a:t>Department of Transportation</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Patrick </a:t>
                      </a:r>
                      <a:r>
                        <a:rPr lang="en-US" sz="1800" b="0" baseline="0" dirty="0" smtClean="0">
                          <a:solidFill>
                            <a:schemeClr val="tx1"/>
                          </a:solidFill>
                        </a:rPr>
                        <a:t> </a:t>
                      </a:r>
                      <a:r>
                        <a:rPr lang="en-US" sz="1800" b="0" dirty="0" smtClean="0">
                          <a:solidFill>
                            <a:schemeClr val="tx1"/>
                          </a:solidFill>
                        </a:rPr>
                        <a:t>Patrong</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rPr>
                        <a:t>Department of Emergency Management</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Ida</a:t>
                      </a:r>
                      <a:r>
                        <a:rPr lang="en-US" sz="1800" b="0" baseline="0" dirty="0" smtClean="0">
                          <a:solidFill>
                            <a:schemeClr val="tx1"/>
                          </a:solidFill>
                        </a:rPr>
                        <a:t> </a:t>
                      </a:r>
                      <a:r>
                        <a:rPr lang="en-US" sz="1800" b="0" dirty="0" smtClean="0">
                          <a:solidFill>
                            <a:schemeClr val="tx1"/>
                          </a:solidFill>
                        </a:rPr>
                        <a:t>Witherspoon</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rPr>
                        <a:t>Department of Social Services</a:t>
                      </a:r>
                    </a:p>
                    <a:p>
                      <a:endParaRPr lang="en-US" sz="1800" b="0" dirty="0" smtClean="0">
                        <a:solidFill>
                          <a:schemeClr val="tx1"/>
                        </a:solidFill>
                      </a:endParaRPr>
                    </a:p>
                  </a:txBody>
                  <a:tcPr>
                    <a:noFill/>
                  </a:tcPr>
                </a:tc>
                <a:extLst>
                  <a:ext uri="{0D108BD9-81ED-4DB2-BD59-A6C34878D82A}">
                    <a16:rowId xmlns:a16="http://schemas.microsoft.com/office/drawing/2014/main" val="1750021909"/>
                  </a:ext>
                </a:extLst>
              </a:tr>
            </a:tbl>
          </a:graphicData>
        </a:graphic>
      </p:graphicFrame>
    </p:spTree>
    <p:extLst>
      <p:ext uri="{BB962C8B-B14F-4D97-AF65-F5344CB8AC3E}">
        <p14:creationId xmlns:p14="http://schemas.microsoft.com/office/powerpoint/2010/main" val="419784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42" y="150066"/>
            <a:ext cx="7245452" cy="1280890"/>
          </a:xfrm>
        </p:spPr>
        <p:txBody>
          <a:bodyPr>
            <a:normAutofit fontScale="90000"/>
          </a:bodyPr>
          <a:lstStyle/>
          <a:p>
            <a:r>
              <a:rPr lang="en-US" b="1" dirty="0" smtClean="0"/>
              <a:t>Proposed Partnerships:  </a:t>
            </a:r>
            <a:r>
              <a:rPr lang="en-US" b="1" dirty="0" err="1" smtClean="0"/>
              <a:t>RVAgreen</a:t>
            </a:r>
            <a:r>
              <a:rPr lang="en-US" b="1" dirty="0" smtClean="0"/>
              <a:t> 2050 Program, Richmond, VA</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69427" y="3272199"/>
            <a:ext cx="3910027" cy="2932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3475" y="3425480"/>
            <a:ext cx="3770495" cy="28278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377889" y="3053311"/>
            <a:ext cx="2220730" cy="16655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414813" y="4897260"/>
            <a:ext cx="2204259" cy="1653194"/>
          </a:xfrm>
          <a:prstGeom prst="rect">
            <a:avLst/>
          </a:prstGeom>
        </p:spPr>
      </p:pic>
      <p:sp>
        <p:nvSpPr>
          <p:cNvPr id="3" name="Rectangle 2"/>
          <p:cNvSpPr/>
          <p:nvPr/>
        </p:nvSpPr>
        <p:spPr>
          <a:xfrm>
            <a:off x="928687" y="1784035"/>
            <a:ext cx="7346633" cy="646331"/>
          </a:xfrm>
          <a:prstGeom prst="rect">
            <a:avLst/>
          </a:prstGeom>
        </p:spPr>
        <p:txBody>
          <a:bodyPr wrap="square">
            <a:spAutoFit/>
          </a:bodyPr>
          <a:lstStyle/>
          <a:p>
            <a:r>
              <a:rPr lang="en-US" dirty="0"/>
              <a:t>State a</a:t>
            </a:r>
            <a:r>
              <a:rPr lang="en-US" dirty="0" smtClean="0"/>
              <a:t>gencies provide </a:t>
            </a:r>
            <a:r>
              <a:rPr lang="en-US" dirty="0"/>
              <a:t>technical assistance </a:t>
            </a:r>
            <a:r>
              <a:rPr lang="en-US" dirty="0" smtClean="0"/>
              <a:t>and support towards </a:t>
            </a:r>
            <a:r>
              <a:rPr lang="en-US" dirty="0"/>
              <a:t>the </a:t>
            </a:r>
            <a:r>
              <a:rPr lang="en-US" dirty="0" err="1" smtClean="0"/>
              <a:t>RVAgreen</a:t>
            </a:r>
            <a:r>
              <a:rPr lang="en-US" dirty="0" smtClean="0"/>
              <a:t> 2050 - Tree </a:t>
            </a:r>
            <a:r>
              <a:rPr lang="en-US" dirty="0"/>
              <a:t>Canopy </a:t>
            </a:r>
            <a:r>
              <a:rPr lang="en-US" dirty="0" smtClean="0"/>
              <a:t>Goal</a:t>
            </a:r>
            <a:endParaRPr lang="en-US" dirty="0"/>
          </a:p>
        </p:txBody>
      </p:sp>
    </p:spTree>
    <p:extLst>
      <p:ext uri="{BB962C8B-B14F-4D97-AF65-F5344CB8AC3E}">
        <p14:creationId xmlns:p14="http://schemas.microsoft.com/office/powerpoint/2010/main" val="1925553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098" y="451494"/>
            <a:ext cx="7232673" cy="1280890"/>
          </a:xfrm>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999401" y="1508781"/>
            <a:ext cx="7413080" cy="4351338"/>
          </a:xfrm>
        </p:spPr>
        <p:txBody>
          <a:bodyPr/>
          <a:lstStyle/>
          <a:p>
            <a:r>
              <a:rPr lang="en-US" dirty="0" smtClean="0"/>
              <a:t>When properly applied, State/Local partnerships can substantially improve the citizen’s experience</a:t>
            </a:r>
          </a:p>
          <a:p>
            <a:pPr lvl="1"/>
            <a:r>
              <a:rPr lang="en-US" dirty="0" smtClean="0"/>
              <a:t>States are uniquely positioned to provide regional leadership, promote best practices, and offer a framework to optimize service delivery</a:t>
            </a:r>
          </a:p>
          <a:p>
            <a:pPr lvl="1"/>
            <a:r>
              <a:rPr lang="en-US" dirty="0" smtClean="0"/>
              <a:t>Cities and localities are uniquely positioned to communicate, involve, and engage their citizens</a:t>
            </a:r>
          </a:p>
          <a:p>
            <a:r>
              <a:rPr lang="en-US" dirty="0" smtClean="0"/>
              <a:t>We have provided a framework to better evaluate potential opportunities, improve government service delivery, and promote trust in our public institutions</a:t>
            </a:r>
          </a:p>
        </p:txBody>
      </p:sp>
      <p:graphicFrame>
        <p:nvGraphicFramePr>
          <p:cNvPr id="4" name="Diagram 3"/>
          <p:cNvGraphicFramePr/>
          <p:nvPr>
            <p:extLst>
              <p:ext uri="{D42A27DB-BD31-4B8C-83A1-F6EECF244321}">
                <p14:modId xmlns:p14="http://schemas.microsoft.com/office/powerpoint/2010/main" val="2705806114"/>
              </p:ext>
            </p:extLst>
          </p:nvPr>
        </p:nvGraphicFramePr>
        <p:xfrm>
          <a:off x="1725950" y="4990323"/>
          <a:ext cx="6332270" cy="120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45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Beginning…</a:t>
            </a:r>
            <a:br>
              <a:rPr lang="en-US" dirty="0" smtClean="0"/>
            </a:b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015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287" y="316200"/>
            <a:ext cx="7441395" cy="1280890"/>
          </a:xfrm>
        </p:spPr>
        <p:txBody>
          <a:bodyPr>
            <a:normAutofit fontScale="90000"/>
          </a:bodyPr>
          <a:lstStyle/>
          <a:p>
            <a:r>
              <a:rPr lang="en-US" b="1" dirty="0" smtClean="0"/>
              <a:t>LEADERSHIP CHALLENGE:  </a:t>
            </a:r>
            <a:br>
              <a:rPr lang="en-US" b="1" dirty="0" smtClean="0"/>
            </a:br>
            <a:r>
              <a:rPr lang="en-US" b="1" dirty="0" smtClean="0"/>
              <a:t>The City and State Working Together</a:t>
            </a:r>
            <a:endParaRPr lang="en-US" b="1" dirty="0"/>
          </a:p>
        </p:txBody>
      </p:sp>
      <p:sp>
        <p:nvSpPr>
          <p:cNvPr id="3" name="Content Placeholder 2"/>
          <p:cNvSpPr>
            <a:spLocks noGrp="1"/>
          </p:cNvSpPr>
          <p:nvPr>
            <p:ph idx="1"/>
          </p:nvPr>
        </p:nvSpPr>
        <p:spPr>
          <a:xfrm>
            <a:off x="2070228" y="2674711"/>
            <a:ext cx="6957139" cy="3331166"/>
          </a:xfrm>
        </p:spPr>
        <p:txBody>
          <a:bodyPr>
            <a:normAutofit/>
          </a:bodyPr>
          <a:lstStyle/>
          <a:p>
            <a:pPr>
              <a:spcAft>
                <a:spcPts val="1200"/>
              </a:spcAft>
            </a:pPr>
            <a:r>
              <a:rPr lang="en-US" sz="2800" dirty="0" smtClean="0"/>
              <a:t>What type of </a:t>
            </a:r>
            <a:r>
              <a:rPr lang="en-US" sz="2800" dirty="0"/>
              <a:t>partnership forms </a:t>
            </a:r>
            <a:r>
              <a:rPr lang="en-US" sz="2800" dirty="0" smtClean="0"/>
              <a:t>the best outcome for all citizens?</a:t>
            </a:r>
          </a:p>
          <a:p>
            <a:pPr>
              <a:spcAft>
                <a:spcPts val="1200"/>
              </a:spcAft>
            </a:pPr>
            <a:r>
              <a:rPr lang="en-US" sz="2800" dirty="0" smtClean="0"/>
              <a:t>What are other cities doing that is working?</a:t>
            </a:r>
          </a:p>
          <a:p>
            <a:pPr>
              <a:spcAft>
                <a:spcPts val="1200"/>
              </a:spcAft>
            </a:pPr>
            <a:r>
              <a:rPr lang="en-US" sz="2800" dirty="0" smtClean="0"/>
              <a:t>How can we build on the successes? </a:t>
            </a:r>
            <a:endParaRPr lang="en-US" sz="2800" dirty="0"/>
          </a:p>
        </p:txBody>
      </p:sp>
    </p:spTree>
    <p:extLst>
      <p:ext uri="{BB962C8B-B14F-4D97-AF65-F5344CB8AC3E}">
        <p14:creationId xmlns:p14="http://schemas.microsoft.com/office/powerpoint/2010/main" val="69651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230" y="572756"/>
            <a:ext cx="7646668" cy="934138"/>
          </a:xfrm>
        </p:spPr>
        <p:txBody>
          <a:bodyPr/>
          <a:lstStyle/>
          <a:p>
            <a:r>
              <a:rPr lang="en-US" b="1" dirty="0" smtClean="0"/>
              <a:t>Citizen’s Government Experience</a:t>
            </a:r>
            <a:endParaRPr lang="en-US" b="1" dirty="0"/>
          </a:p>
        </p:txBody>
      </p:sp>
      <p:sp>
        <p:nvSpPr>
          <p:cNvPr id="3" name="Content Placeholder 2"/>
          <p:cNvSpPr>
            <a:spLocks noGrp="1"/>
          </p:cNvSpPr>
          <p:nvPr>
            <p:ph idx="1"/>
          </p:nvPr>
        </p:nvSpPr>
        <p:spPr>
          <a:xfrm>
            <a:off x="1610630" y="1632905"/>
            <a:ext cx="6472078" cy="1160171"/>
          </a:xfrm>
        </p:spPr>
        <p:txBody>
          <a:bodyPr>
            <a:normAutofit/>
          </a:bodyPr>
          <a:lstStyle/>
          <a:p>
            <a:pPr marL="0" indent="0" algn="ctr">
              <a:buNone/>
            </a:pPr>
            <a:r>
              <a:rPr lang="en-US" sz="2800" dirty="0" smtClean="0"/>
              <a:t>Citizens view government as a provider of essential services</a:t>
            </a:r>
            <a:endParaRPr lang="en-US" sz="2800" dirty="0"/>
          </a:p>
        </p:txBody>
      </p:sp>
      <p:grpSp>
        <p:nvGrpSpPr>
          <p:cNvPr id="6" name="Group 5"/>
          <p:cNvGrpSpPr/>
          <p:nvPr/>
        </p:nvGrpSpPr>
        <p:grpSpPr>
          <a:xfrm>
            <a:off x="1005030" y="4350191"/>
            <a:ext cx="4892149" cy="1931194"/>
            <a:chOff x="361948" y="4710111"/>
            <a:chExt cx="5736431" cy="1931194"/>
          </a:xfrm>
        </p:grpSpPr>
        <p:sp>
          <p:nvSpPr>
            <p:cNvPr id="5" name="Right Arrow 4"/>
            <p:cNvSpPr/>
            <p:nvPr/>
          </p:nvSpPr>
          <p:spPr>
            <a:xfrm>
              <a:off x="5568549" y="6276168"/>
              <a:ext cx="529830" cy="365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53432437"/>
                </p:ext>
              </p:extLst>
            </p:nvPr>
          </p:nvGraphicFramePr>
          <p:xfrm>
            <a:off x="361948" y="4710111"/>
            <a:ext cx="5429251" cy="183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2050" name="Picture 2" descr="Image result for virginia divers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1712" y="4079260"/>
            <a:ext cx="3387186" cy="1155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irginia divers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4545" y="5263232"/>
            <a:ext cx="2334689" cy="12910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7522" y="2985796"/>
            <a:ext cx="6178294" cy="523220"/>
          </a:xfrm>
          <a:prstGeom prst="rect">
            <a:avLst/>
          </a:prstGeom>
        </p:spPr>
        <p:txBody>
          <a:bodyPr wrap="none">
            <a:spAutoFit/>
          </a:bodyPr>
          <a:lstStyle/>
          <a:p>
            <a:pPr algn="ctr"/>
            <a:r>
              <a:rPr lang="en-US" sz="2800" dirty="0" smtClean="0"/>
              <a:t>“The sum is greater than the parts”</a:t>
            </a:r>
            <a:endParaRPr lang="en-US" sz="2800" dirty="0"/>
          </a:p>
        </p:txBody>
      </p:sp>
    </p:spTree>
    <p:extLst>
      <p:ext uri="{BB962C8B-B14F-4D97-AF65-F5344CB8AC3E}">
        <p14:creationId xmlns:p14="http://schemas.microsoft.com/office/powerpoint/2010/main" val="197459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629" y="124922"/>
            <a:ext cx="7576689" cy="1280890"/>
          </a:xfrm>
        </p:spPr>
        <p:txBody>
          <a:bodyPr>
            <a:normAutofit fontScale="90000"/>
          </a:bodyPr>
          <a:lstStyle/>
          <a:p>
            <a:r>
              <a:rPr lang="en-US" b="1" dirty="0"/>
              <a:t>Local/State Partnerships:  MassWorks Infrastructure Program, Boston</a:t>
            </a:r>
            <a:r>
              <a:rPr lang="en-US" b="1" i="0" dirty="0">
                <a:solidFill>
                  <a:srgbClr val="222222"/>
                </a:solidFill>
                <a:effectLst/>
                <a:latin typeface="Tahoma" panose="020B0604030504040204" pitchFamily="34" charset="0"/>
              </a:rPr>
              <a:t/>
            </a:r>
            <a:br>
              <a:rPr lang="en-US" b="1" i="0" dirty="0">
                <a:solidFill>
                  <a:srgbClr val="222222"/>
                </a:solidFill>
                <a:effectLst/>
                <a:latin typeface="Tahoma" panose="020B0604030504040204" pitchFamily="34" charset="0"/>
              </a:rPr>
            </a:br>
            <a:endParaRPr lang="en-US" dirty="0"/>
          </a:p>
        </p:txBody>
      </p:sp>
      <p:sp>
        <p:nvSpPr>
          <p:cNvPr id="5" name="Rectangle 4"/>
          <p:cNvSpPr/>
          <p:nvPr/>
        </p:nvSpPr>
        <p:spPr>
          <a:xfrm>
            <a:off x="1198533" y="1808697"/>
            <a:ext cx="4572000" cy="1200329"/>
          </a:xfrm>
          <a:prstGeom prst="rect">
            <a:avLst/>
          </a:prstGeom>
        </p:spPr>
        <p:txBody>
          <a:bodyPr>
            <a:spAutoFit/>
          </a:bodyPr>
          <a:lstStyle/>
          <a:p>
            <a:r>
              <a:rPr lang="en-US" dirty="0">
                <a:solidFill>
                  <a:srgbClr val="222222"/>
                </a:solidFill>
              </a:rPr>
              <a:t>The </a:t>
            </a:r>
            <a:r>
              <a:rPr lang="en-US" dirty="0" err="1">
                <a:solidFill>
                  <a:srgbClr val="222222"/>
                </a:solidFill>
              </a:rPr>
              <a:t>MassWorks</a:t>
            </a:r>
            <a:r>
              <a:rPr lang="en-US" dirty="0">
                <a:solidFill>
                  <a:srgbClr val="222222"/>
                </a:solidFill>
              </a:rPr>
              <a:t> Infrastructure Program </a:t>
            </a:r>
            <a:r>
              <a:rPr lang="en-US" dirty="0" smtClean="0">
                <a:solidFill>
                  <a:srgbClr val="222222"/>
                </a:solidFill>
              </a:rPr>
              <a:t>supports economic </a:t>
            </a:r>
            <a:r>
              <a:rPr lang="en-US" dirty="0">
                <a:solidFill>
                  <a:srgbClr val="222222"/>
                </a:solidFill>
              </a:rPr>
              <a:t>development and job creation </a:t>
            </a:r>
            <a:r>
              <a:rPr lang="en-US" dirty="0" smtClean="0">
                <a:solidFill>
                  <a:srgbClr val="222222"/>
                </a:solidFill>
              </a:rPr>
              <a:t>initiatives</a:t>
            </a:r>
            <a:r>
              <a:rPr lang="en-US" dirty="0" smtClean="0"/>
              <a:t> for </a:t>
            </a:r>
            <a:r>
              <a:rPr lang="en-US" dirty="0" smtClean="0">
                <a:solidFill>
                  <a:srgbClr val="222222"/>
                </a:solidFill>
              </a:rPr>
              <a:t>municipalities </a:t>
            </a:r>
            <a:r>
              <a:rPr lang="en-US" dirty="0">
                <a:solidFill>
                  <a:srgbClr val="222222"/>
                </a:solidFill>
              </a:rPr>
              <a:t>and </a:t>
            </a:r>
            <a:r>
              <a:rPr lang="en-US" dirty="0" smtClean="0">
                <a:solidFill>
                  <a:srgbClr val="222222"/>
                </a:solidFill>
              </a:rPr>
              <a:t>public entities</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076950" y="1610308"/>
            <a:ext cx="2609850" cy="1752600"/>
          </a:xfrm>
          <a:prstGeom prst="rect">
            <a:avLst/>
          </a:prstGeom>
        </p:spPr>
      </p:pic>
      <p:pic>
        <p:nvPicPr>
          <p:cNvPr id="9" name="Picture 8"/>
          <p:cNvPicPr>
            <a:picLocks noChangeAspect="1"/>
          </p:cNvPicPr>
          <p:nvPr/>
        </p:nvPicPr>
        <p:blipFill>
          <a:blip r:embed="rId4"/>
          <a:stretch>
            <a:fillRect/>
          </a:stretch>
        </p:blipFill>
        <p:spPr>
          <a:xfrm>
            <a:off x="2762929" y="3855472"/>
            <a:ext cx="4618946" cy="2745971"/>
          </a:xfrm>
          <a:prstGeom prst="rect">
            <a:avLst/>
          </a:prstGeom>
        </p:spPr>
      </p:pic>
    </p:spTree>
    <p:extLst>
      <p:ext uri="{BB962C8B-B14F-4D97-AF65-F5344CB8AC3E}">
        <p14:creationId xmlns:p14="http://schemas.microsoft.com/office/powerpoint/2010/main" val="95582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78" y="645048"/>
            <a:ext cx="7777855" cy="824526"/>
          </a:xfrm>
        </p:spPr>
        <p:txBody>
          <a:bodyPr>
            <a:normAutofit fontScale="90000"/>
          </a:bodyPr>
          <a:lstStyle/>
          <a:p>
            <a:r>
              <a:rPr lang="en-US" b="1" dirty="0" smtClean="0"/>
              <a:t>Example Partnerships: Education, NYC</a:t>
            </a:r>
            <a:endParaRPr lang="en-US" b="1" dirty="0"/>
          </a:p>
        </p:txBody>
      </p:sp>
      <p:sp>
        <p:nvSpPr>
          <p:cNvPr id="4" name="Rectangle 3"/>
          <p:cNvSpPr/>
          <p:nvPr/>
        </p:nvSpPr>
        <p:spPr>
          <a:xfrm>
            <a:off x="942487" y="1597308"/>
            <a:ext cx="5446287" cy="1200329"/>
          </a:xfrm>
          <a:prstGeom prst="rect">
            <a:avLst/>
          </a:prstGeom>
        </p:spPr>
        <p:txBody>
          <a:bodyPr wrap="square">
            <a:spAutoFit/>
          </a:bodyPr>
          <a:lstStyle/>
          <a:p>
            <a:r>
              <a:rPr lang="en-US" dirty="0"/>
              <a:t>The New York City Department of Education </a:t>
            </a:r>
            <a:r>
              <a:rPr lang="en-US" dirty="0" smtClean="0"/>
              <a:t>partners </a:t>
            </a:r>
            <a:r>
              <a:rPr lang="en-US" dirty="0"/>
              <a:t>with the New York State Department of Education </a:t>
            </a:r>
            <a:r>
              <a:rPr lang="en-US" dirty="0" smtClean="0"/>
              <a:t>to increase college preparation for all students</a:t>
            </a:r>
            <a:endParaRPr lang="en-US" dirty="0"/>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14609" t="18941" r="16435" b="16804"/>
          <a:stretch/>
        </p:blipFill>
        <p:spPr>
          <a:xfrm>
            <a:off x="6388774" y="1511559"/>
            <a:ext cx="2617237" cy="1553547"/>
          </a:xfrm>
          <a:prstGeom prst="rect">
            <a:avLst/>
          </a:prstGeom>
        </p:spPr>
      </p:pic>
      <p:pic>
        <p:nvPicPr>
          <p:cNvPr id="5" name="Picture 4"/>
          <p:cNvPicPr>
            <a:picLocks noChangeAspect="1"/>
          </p:cNvPicPr>
          <p:nvPr/>
        </p:nvPicPr>
        <p:blipFill>
          <a:blip r:embed="rId3"/>
          <a:stretch>
            <a:fillRect/>
          </a:stretch>
        </p:blipFill>
        <p:spPr>
          <a:xfrm>
            <a:off x="3507716" y="3730496"/>
            <a:ext cx="5498295" cy="2731857"/>
          </a:xfrm>
          <a:prstGeom prst="rect">
            <a:avLst/>
          </a:prstGeom>
        </p:spPr>
      </p:pic>
      <p:pic>
        <p:nvPicPr>
          <p:cNvPr id="6" name="Picture 5"/>
          <p:cNvPicPr>
            <a:picLocks noChangeAspect="1"/>
          </p:cNvPicPr>
          <p:nvPr/>
        </p:nvPicPr>
        <p:blipFill>
          <a:blip r:embed="rId4"/>
          <a:stretch>
            <a:fillRect/>
          </a:stretch>
        </p:blipFill>
        <p:spPr>
          <a:xfrm>
            <a:off x="942487" y="3730496"/>
            <a:ext cx="2437492" cy="2437492"/>
          </a:xfrm>
          <a:prstGeom prst="rect">
            <a:avLst/>
          </a:prstGeom>
        </p:spPr>
      </p:pic>
    </p:spTree>
    <p:extLst>
      <p:ext uri="{BB962C8B-B14F-4D97-AF65-F5344CB8AC3E}">
        <p14:creationId xmlns:p14="http://schemas.microsoft.com/office/powerpoint/2010/main" val="956184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433" y="365127"/>
            <a:ext cx="6111551" cy="1064428"/>
          </a:xfrm>
        </p:spPr>
        <p:txBody>
          <a:bodyPr>
            <a:normAutofit fontScale="90000"/>
          </a:bodyPr>
          <a:lstStyle/>
          <a:p>
            <a:r>
              <a:rPr lang="en-US" b="1" dirty="0" smtClean="0"/>
              <a:t>Example Partnerships:  </a:t>
            </a:r>
            <a:br>
              <a:rPr lang="en-US" b="1" dirty="0" smtClean="0"/>
            </a:br>
            <a:r>
              <a:rPr lang="en-US" b="1" dirty="0" smtClean="0"/>
              <a:t>Social Services, VA </a:t>
            </a:r>
            <a:endParaRPr lang="en-US" b="1" dirty="0"/>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074"/>
          <a:stretch/>
        </p:blipFill>
        <p:spPr>
          <a:xfrm>
            <a:off x="990606" y="2609850"/>
            <a:ext cx="8148637" cy="4251093"/>
          </a:xfrm>
          <a:prstGeom prst="rect">
            <a:avLst/>
          </a:prstGeom>
        </p:spPr>
      </p:pic>
      <p:sp>
        <p:nvSpPr>
          <p:cNvPr id="7" name="Rectangle 6"/>
          <p:cNvSpPr/>
          <p:nvPr/>
        </p:nvSpPr>
        <p:spPr>
          <a:xfrm>
            <a:off x="1797795" y="1696537"/>
            <a:ext cx="6716388" cy="646331"/>
          </a:xfrm>
          <a:prstGeom prst="rect">
            <a:avLst/>
          </a:prstGeom>
        </p:spPr>
        <p:txBody>
          <a:bodyPr wrap="square">
            <a:spAutoFit/>
          </a:bodyPr>
          <a:lstStyle/>
          <a:p>
            <a:r>
              <a:rPr lang="en-US" dirty="0"/>
              <a:t>In Virginia, </a:t>
            </a:r>
            <a:r>
              <a:rPr lang="en-US" dirty="0" smtClean="0"/>
              <a:t>the </a:t>
            </a:r>
            <a:r>
              <a:rPr lang="en-US" dirty="0"/>
              <a:t>social services system is state supervised and locally administered across 120 localities.  </a:t>
            </a:r>
          </a:p>
        </p:txBody>
      </p:sp>
    </p:spTree>
    <p:extLst>
      <p:ext uri="{BB962C8B-B14F-4D97-AF65-F5344CB8AC3E}">
        <p14:creationId xmlns:p14="http://schemas.microsoft.com/office/powerpoint/2010/main" val="205478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013" y="365126"/>
            <a:ext cx="7187749" cy="1325563"/>
          </a:xfrm>
        </p:spPr>
        <p:txBody>
          <a:bodyPr>
            <a:normAutofit fontScale="90000"/>
          </a:bodyPr>
          <a:lstStyle/>
          <a:p>
            <a:r>
              <a:rPr lang="en-US" b="1" dirty="0" smtClean="0"/>
              <a:t>Lessons Learned From Best Practices:  A Model for Effective State/Local Partnerships</a:t>
            </a:r>
            <a:endParaRPr lang="en-US" b="1" dirty="0"/>
          </a:p>
        </p:txBody>
      </p:sp>
      <p:graphicFrame>
        <p:nvGraphicFramePr>
          <p:cNvPr id="5" name="Diagram 4"/>
          <p:cNvGraphicFramePr/>
          <p:nvPr>
            <p:extLst>
              <p:ext uri="{D42A27DB-BD31-4B8C-83A1-F6EECF244321}">
                <p14:modId xmlns:p14="http://schemas.microsoft.com/office/powerpoint/2010/main" val="3982984481"/>
              </p:ext>
            </p:extLst>
          </p:nvPr>
        </p:nvGraphicFramePr>
        <p:xfrm>
          <a:off x="521064" y="2520693"/>
          <a:ext cx="8505213" cy="355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744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013" y="365126"/>
            <a:ext cx="7187749" cy="1325563"/>
          </a:xfrm>
        </p:spPr>
        <p:txBody>
          <a:bodyPr>
            <a:normAutofit/>
          </a:bodyPr>
          <a:lstStyle/>
          <a:p>
            <a:r>
              <a:rPr lang="en-US" b="1" dirty="0" smtClean="0"/>
              <a:t>Lessons Learned From Best Practices:  Applied Techniques</a:t>
            </a:r>
            <a:endParaRPr lang="en-US" b="1" dirty="0"/>
          </a:p>
        </p:txBody>
      </p:sp>
      <p:sp>
        <p:nvSpPr>
          <p:cNvPr id="3" name="TextBox 2"/>
          <p:cNvSpPr txBox="1"/>
          <p:nvPr/>
        </p:nvSpPr>
        <p:spPr>
          <a:xfrm>
            <a:off x="846913" y="2074111"/>
            <a:ext cx="3567002"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t>Dashboards</a:t>
            </a:r>
          </a:p>
          <a:p>
            <a:pPr marL="285750" indent="-285750">
              <a:lnSpc>
                <a:spcPct val="150000"/>
              </a:lnSpc>
              <a:buFont typeface="Arial" panose="020B0604020202020204" pitchFamily="34" charset="0"/>
              <a:buChar char="•"/>
            </a:pPr>
            <a:r>
              <a:rPr lang="en-US" dirty="0" smtClean="0"/>
              <a:t>Regional Coordination</a:t>
            </a:r>
          </a:p>
          <a:p>
            <a:pPr marL="285750" indent="-285750">
              <a:lnSpc>
                <a:spcPct val="150000"/>
              </a:lnSpc>
              <a:buFont typeface="Arial" panose="020B0604020202020204" pitchFamily="34" charset="0"/>
              <a:buChar char="•"/>
            </a:pPr>
            <a:r>
              <a:rPr lang="en-US" dirty="0" smtClean="0"/>
              <a:t>Regional Promotion</a:t>
            </a:r>
          </a:p>
          <a:p>
            <a:pPr marL="285750" indent="-285750">
              <a:lnSpc>
                <a:spcPct val="150000"/>
              </a:lnSpc>
              <a:buFont typeface="Arial" panose="020B0604020202020204" pitchFamily="34" charset="0"/>
              <a:buChar char="•"/>
            </a:pPr>
            <a:r>
              <a:rPr lang="en-US" dirty="0"/>
              <a:t>Engagement </a:t>
            </a:r>
            <a:r>
              <a:rPr lang="en-US" dirty="0" smtClean="0"/>
              <a:t>Management</a:t>
            </a:r>
            <a:endParaRPr lang="en-US" dirty="0"/>
          </a:p>
        </p:txBody>
      </p:sp>
      <p:sp>
        <p:nvSpPr>
          <p:cNvPr id="6" name="TextBox 5"/>
          <p:cNvSpPr txBox="1"/>
          <p:nvPr/>
        </p:nvSpPr>
        <p:spPr>
          <a:xfrm>
            <a:off x="5412760" y="4824797"/>
            <a:ext cx="3296095" cy="170168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t>Standardized Selection</a:t>
            </a:r>
          </a:p>
          <a:p>
            <a:pPr marL="285750" indent="-285750">
              <a:lnSpc>
                <a:spcPct val="150000"/>
              </a:lnSpc>
              <a:buFont typeface="Arial" panose="020B0604020202020204" pitchFamily="34" charset="0"/>
              <a:buChar char="•"/>
            </a:pPr>
            <a:r>
              <a:rPr lang="en-US" dirty="0" smtClean="0"/>
              <a:t>Citizen Portals</a:t>
            </a:r>
          </a:p>
          <a:p>
            <a:pPr marL="285750" indent="-285750">
              <a:lnSpc>
                <a:spcPct val="150000"/>
              </a:lnSpc>
              <a:buFont typeface="Arial" panose="020B0604020202020204" pitchFamily="34" charset="0"/>
              <a:buChar char="•"/>
            </a:pPr>
            <a:r>
              <a:rPr lang="en-US" dirty="0"/>
              <a:t>Toolkits</a:t>
            </a:r>
            <a:endParaRPr lang="en-US" dirty="0" smtClean="0"/>
          </a:p>
          <a:p>
            <a:pPr marL="285750" indent="-285750">
              <a:lnSpc>
                <a:spcPct val="150000"/>
              </a:lnSpc>
              <a:buFont typeface="Arial" panose="020B0604020202020204" pitchFamily="34" charset="0"/>
              <a:buChar char="•"/>
            </a:pPr>
            <a:r>
              <a:rPr lang="en-US" dirty="0" smtClean="0"/>
              <a:t>Shared Knowledge Bases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463059" y="4915177"/>
            <a:ext cx="3381375" cy="1352550"/>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4530548" y="1831113"/>
            <a:ext cx="4613452" cy="2762881"/>
          </a:xfrm>
          <a:prstGeom prst="rect">
            <a:avLst/>
          </a:prstGeom>
        </p:spPr>
      </p:pic>
    </p:spTree>
    <p:extLst>
      <p:ext uri="{BB962C8B-B14F-4D97-AF65-F5344CB8AC3E}">
        <p14:creationId xmlns:p14="http://schemas.microsoft.com/office/powerpoint/2010/main" val="199418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473" y="125706"/>
            <a:ext cx="7143166" cy="1325563"/>
          </a:xfrm>
        </p:spPr>
        <p:txBody>
          <a:bodyPr/>
          <a:lstStyle/>
          <a:p>
            <a:r>
              <a:rPr lang="en-US" b="1" dirty="0"/>
              <a:t>Proposed Partnerships:  Statewide Training Centers</a:t>
            </a:r>
          </a:p>
        </p:txBody>
      </p:sp>
      <p:pic>
        <p:nvPicPr>
          <p:cNvPr id="4" name="Picture 3"/>
          <p:cNvPicPr>
            <a:picLocks noChangeAspect="1"/>
          </p:cNvPicPr>
          <p:nvPr/>
        </p:nvPicPr>
        <p:blipFill>
          <a:blip r:embed="rId3"/>
          <a:stretch>
            <a:fillRect/>
          </a:stretch>
        </p:blipFill>
        <p:spPr>
          <a:xfrm>
            <a:off x="1859784" y="4140100"/>
            <a:ext cx="3323942" cy="2211932"/>
          </a:xfrm>
          <a:prstGeom prst="rect">
            <a:avLst/>
          </a:prstGeom>
        </p:spPr>
      </p:pic>
      <p:pic>
        <p:nvPicPr>
          <p:cNvPr id="5" name="Picture 4"/>
          <p:cNvPicPr>
            <a:picLocks noChangeAspect="1"/>
          </p:cNvPicPr>
          <p:nvPr/>
        </p:nvPicPr>
        <p:blipFill>
          <a:blip r:embed="rId4"/>
          <a:stretch>
            <a:fillRect/>
          </a:stretch>
        </p:blipFill>
        <p:spPr>
          <a:xfrm>
            <a:off x="6477000" y="5007094"/>
            <a:ext cx="2619375" cy="1743075"/>
          </a:xfrm>
          <a:prstGeom prst="rect">
            <a:avLst/>
          </a:prstGeom>
        </p:spPr>
      </p:pic>
      <p:pic>
        <p:nvPicPr>
          <p:cNvPr id="7" name="Picture 6"/>
          <p:cNvPicPr>
            <a:picLocks noChangeAspect="1"/>
          </p:cNvPicPr>
          <p:nvPr/>
        </p:nvPicPr>
        <p:blipFill>
          <a:blip r:embed="rId5"/>
          <a:stretch>
            <a:fillRect/>
          </a:stretch>
        </p:blipFill>
        <p:spPr>
          <a:xfrm>
            <a:off x="6462712" y="3108514"/>
            <a:ext cx="2466975" cy="1847850"/>
          </a:xfrm>
          <a:prstGeom prst="rect">
            <a:avLst/>
          </a:prstGeom>
        </p:spPr>
      </p:pic>
      <p:pic>
        <p:nvPicPr>
          <p:cNvPr id="9" name="Picture 8"/>
          <p:cNvPicPr>
            <a:picLocks noChangeAspect="1"/>
          </p:cNvPicPr>
          <p:nvPr/>
        </p:nvPicPr>
        <p:blipFill>
          <a:blip r:embed="rId6"/>
          <a:stretch>
            <a:fillRect/>
          </a:stretch>
        </p:blipFill>
        <p:spPr>
          <a:xfrm>
            <a:off x="6248400" y="1476634"/>
            <a:ext cx="2895600" cy="1581150"/>
          </a:xfrm>
          <a:prstGeom prst="rect">
            <a:avLst/>
          </a:prstGeom>
        </p:spPr>
      </p:pic>
      <p:sp>
        <p:nvSpPr>
          <p:cNvPr id="3" name="Rectangle 2"/>
          <p:cNvSpPr/>
          <p:nvPr/>
        </p:nvSpPr>
        <p:spPr>
          <a:xfrm>
            <a:off x="1188401" y="1780022"/>
            <a:ext cx="4666709" cy="2031325"/>
          </a:xfrm>
          <a:prstGeom prst="rect">
            <a:avLst/>
          </a:prstGeom>
        </p:spPr>
        <p:txBody>
          <a:bodyPr wrap="square">
            <a:spAutoFit/>
          </a:bodyPr>
          <a:lstStyle/>
          <a:p>
            <a:r>
              <a:rPr lang="en-US" dirty="0" smtClean="0"/>
              <a:t>Large scale </a:t>
            </a:r>
            <a:r>
              <a:rPr lang="en-US" dirty="0"/>
              <a:t>programs </a:t>
            </a:r>
            <a:r>
              <a:rPr lang="en-US" dirty="0" smtClean="0"/>
              <a:t>often undergo </a:t>
            </a:r>
            <a:r>
              <a:rPr lang="en-US" dirty="0"/>
              <a:t>changes and </a:t>
            </a:r>
            <a:r>
              <a:rPr lang="en-US" dirty="0" smtClean="0"/>
              <a:t>updates</a:t>
            </a:r>
          </a:p>
          <a:p>
            <a:endParaRPr lang="en-US" dirty="0" smtClean="0"/>
          </a:p>
          <a:p>
            <a:r>
              <a:rPr lang="en-US" dirty="0" smtClean="0"/>
              <a:t>Localities need </a:t>
            </a:r>
            <a:r>
              <a:rPr lang="en-US" dirty="0"/>
              <a:t>training in order to </a:t>
            </a:r>
            <a:r>
              <a:rPr lang="en-US" dirty="0" smtClean="0"/>
              <a:t>optimize participation </a:t>
            </a:r>
            <a:r>
              <a:rPr lang="en-US" dirty="0"/>
              <a:t>and a single state-wide approach is preferred to avoid locality </a:t>
            </a:r>
            <a:r>
              <a:rPr lang="en-US" dirty="0" smtClean="0"/>
              <a:t>duplication</a:t>
            </a:r>
            <a:endParaRPr lang="en-US" dirty="0"/>
          </a:p>
        </p:txBody>
      </p:sp>
    </p:spTree>
    <p:extLst>
      <p:ext uri="{BB962C8B-B14F-4D97-AF65-F5344CB8AC3E}">
        <p14:creationId xmlns:p14="http://schemas.microsoft.com/office/powerpoint/2010/main" val="317768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2157</TotalTime>
  <Words>523</Words>
  <Application>Microsoft Office PowerPoint</Application>
  <PresentationFormat>On-screen Show (4:3)</PresentationFormat>
  <Paragraphs>87</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Tahoma</vt:lpstr>
      <vt:lpstr>Wingdings 3</vt:lpstr>
      <vt:lpstr>Wisp</vt:lpstr>
      <vt:lpstr>An Approach for State and Local Partnerships – Creating A Better Citizen Experience</vt:lpstr>
      <vt:lpstr>LEADERSHIP CHALLENGE:   The City and State Working Together</vt:lpstr>
      <vt:lpstr>Citizen’s Government Experience</vt:lpstr>
      <vt:lpstr>Local/State Partnerships:  MassWorks Infrastructure Program, Boston </vt:lpstr>
      <vt:lpstr>Example Partnerships: Education, NYC</vt:lpstr>
      <vt:lpstr>Example Partnerships:   Social Services, VA </vt:lpstr>
      <vt:lpstr>Lessons Learned From Best Practices:  A Model for Effective State/Local Partnerships</vt:lpstr>
      <vt:lpstr>Lessons Learned From Best Practices:  Applied Techniques</vt:lpstr>
      <vt:lpstr>Proposed Partnerships:  Statewide Training Centers</vt:lpstr>
      <vt:lpstr>Proposed Partnerships:  RVAgreen 2050 Program, Richmond, VA</vt:lpstr>
      <vt:lpstr>Summary</vt:lpstr>
      <vt:lpstr>The Beginning…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Approach for State and Local Partnership – A Better Citizen Experience</dc:title>
  <dc:creator>VITA Program</dc:creator>
  <cp:lastModifiedBy>Diana S Sardelis</cp:lastModifiedBy>
  <cp:revision>53</cp:revision>
  <dcterms:created xsi:type="dcterms:W3CDTF">2017-04-09T12:40:11Z</dcterms:created>
  <dcterms:modified xsi:type="dcterms:W3CDTF">2017-05-04T17:47:51Z</dcterms:modified>
</cp:coreProperties>
</file>