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6F1D-F6D0-402E-9D5A-9E4D77549A9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466B1-136D-4658-89F8-5E71876D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2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68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1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3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3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1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4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Rasnick, Cassidy (GOV)</dc:creator>
  <cp:lastModifiedBy>Rasnick, Cassidy (GOV)</cp:lastModifiedBy>
  <cp:revision>1</cp:revision>
  <dcterms:created xsi:type="dcterms:W3CDTF">2018-10-19T01:04:09Z</dcterms:created>
  <dcterms:modified xsi:type="dcterms:W3CDTF">2018-10-19T01:09:04Z</dcterms:modified>
</cp:coreProperties>
</file>